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9D9"/>
    <a:srgbClr val="6BFF37"/>
    <a:srgbClr val="33CCFF"/>
    <a:srgbClr val="FF5B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Stredný štýl 3 - zvýrazneni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034E78-7F5D-4C2E-B375-FC64B27BC917}" styleName="Tmavý štýl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4C1A8A3-306A-4EB7-A6B1-4F7E0EB9C5D6}" styleName="Stredný štýl 3 - zvýraznenie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9631B5-78F2-41C9-869B-9F39066F8104}" styleName="Stredný štýl 3 - zvýraznenie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EC20E35-A176-4012-BC5E-935CFFF8708E}" styleName="Stredný štýl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36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ĺžni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vná spojnica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sk-SK" smtClean="0"/>
              <a:t>Upravte štýl predlohy podnadpisov</a:t>
            </a:r>
            <a:endParaRPr kumimoji="0" lang="en-US"/>
          </a:p>
        </p:txBody>
      </p:sp>
      <p:sp>
        <p:nvSpPr>
          <p:cNvPr id="31" name="Zástupný symbol dátumu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F92E2F3-A957-4897-AE39-228CC061DCDB}" type="datetimeFigureOut">
              <a:rPr lang="sk-SK" smtClean="0"/>
              <a:t>30. 6. 2013</a:t>
            </a:fld>
            <a:endParaRPr lang="sk-SK"/>
          </a:p>
        </p:txBody>
      </p:sp>
      <p:sp>
        <p:nvSpPr>
          <p:cNvPr id="18" name="Zástupný symbol päty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29" name="Zástupný symbol čísla snímky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92E2F3-A957-4897-AE39-228CC061DCDB}" type="datetimeFigureOut">
              <a:rPr lang="sk-SK" smtClean="0"/>
              <a:t>30. 6. 2013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BF92E2F3-A957-4897-AE39-228CC061DCDB}" type="datetimeFigureOut">
              <a:rPr lang="sk-SK" smtClean="0"/>
              <a:t>30. 6. 2013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92E2F3-A957-4897-AE39-228CC061DCDB}" type="datetimeFigureOut">
              <a:rPr lang="sk-SK" smtClean="0"/>
              <a:t>30. 6. 2013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F92E2F3-A957-4897-AE39-228CC061DCDB}" type="datetimeFigureOut">
              <a:rPr lang="sk-SK" smtClean="0"/>
              <a:t>30. 6. 2013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92E2F3-A957-4897-AE39-228CC061DCDB}" type="datetimeFigureOut">
              <a:rPr lang="sk-SK" smtClean="0"/>
              <a:t>30. 6. 2013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92E2F3-A957-4897-AE39-228CC061DCDB}" type="datetimeFigureOut">
              <a:rPr lang="sk-SK" smtClean="0"/>
              <a:t>30. 6. 2013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92E2F3-A957-4897-AE39-228CC061DCDB}" type="datetimeFigureOut">
              <a:rPr lang="sk-SK" smtClean="0"/>
              <a:t>30. 6. 2013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F92E2F3-A957-4897-AE39-228CC061DCDB}" type="datetimeFigureOut">
              <a:rPr lang="sk-SK" smtClean="0"/>
              <a:t>30. 6. 2013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92E2F3-A957-4897-AE39-228CC061DCDB}" type="datetimeFigureOut">
              <a:rPr lang="sk-SK" smtClean="0"/>
              <a:t>30. 6. 2013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ĺžni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ĺžni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sk-SK" smtClean="0"/>
              <a:t>Upravte štýly predlohy textu</a:t>
            </a:r>
            <a:endParaRPr kumimoji="0" lang="en-US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F92E2F3-A957-4897-AE39-228CC061DCDB}" type="datetimeFigureOut">
              <a:rPr lang="sk-SK" smtClean="0"/>
              <a:t>30. 6. 2013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  <p:sp>
        <p:nvSpPr>
          <p:cNvPr id="10" name="Zástupný symbol obrázka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nadpisu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1" name="Zástupný symbol textu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27" name="Zástupný symbol dátumu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F92E2F3-A957-4897-AE39-228CC061DCDB}" type="datetimeFigureOut">
              <a:rPr lang="sk-SK" smtClean="0"/>
              <a:t>30. 6. 2013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16" name="Zástupný symbol čísla snímky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/>
              <a:t>Zvuková karta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/>
              <a:t>scschardware.6f.sk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2001598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Pripojenie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5661248"/>
            <a:ext cx="7239000" cy="794488"/>
          </a:xfrm>
        </p:spPr>
        <p:txBody>
          <a:bodyPr/>
          <a:lstStyle/>
          <a:p>
            <a:pPr marL="0" indent="0" algn="ctr">
              <a:buNone/>
            </a:pPr>
            <a:r>
              <a:rPr lang="sk-SK" b="1" dirty="0" smtClean="0"/>
              <a:t>Prenosná USB zvuková karta</a:t>
            </a:r>
            <a:endParaRPr lang="sk-SK" b="1" dirty="0"/>
          </a:p>
        </p:txBody>
      </p:sp>
      <p:pic>
        <p:nvPicPr>
          <p:cNvPr id="4098" name="Picture 2" descr="http://scschardware.6f.sk/fotky/zvukova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930119"/>
            <a:ext cx="2893351" cy="4567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1" y="1556791"/>
            <a:ext cx="4402833" cy="39487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558853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5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75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750"/>
                            </p:stCondLst>
                            <p:childTnLst>
                              <p:par>
                                <p:cTn id="15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Konektory</a:t>
            </a:r>
            <a:endParaRPr lang="sk-SK" dirty="0"/>
          </a:p>
        </p:txBody>
      </p:sp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8273523"/>
              </p:ext>
            </p:extLst>
          </p:nvPr>
        </p:nvGraphicFramePr>
        <p:xfrm>
          <a:off x="467544" y="1988840"/>
          <a:ext cx="7239000" cy="3672840"/>
        </p:xfrm>
        <a:graphic>
          <a:graphicData uri="http://schemas.openxmlformats.org/drawingml/2006/table">
            <a:tbl>
              <a:tblPr firstRow="1" bandRow="1">
                <a:solidFill>
                  <a:srgbClr val="FF99CC"/>
                </a:solidFill>
                <a:tableStyleId>{8EC20E35-A176-4012-BC5E-935CFFF8708E}</a:tableStyleId>
              </a:tblPr>
              <a:tblGrid>
                <a:gridCol w="1954560"/>
                <a:gridCol w="1944216"/>
                <a:gridCol w="334022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dirty="0"/>
                        <a:t>Farba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/>
                        <a:t>Označenie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/>
                        <a:t>Funkcia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b="1" dirty="0"/>
                        <a:t>Ružová</a:t>
                      </a:r>
                    </a:p>
                  </a:txBody>
                  <a:tcPr anchor="ctr">
                    <a:solidFill>
                      <a:srgbClr val="FF5BC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1" dirty="0" err="1"/>
                        <a:t>mic</a:t>
                      </a:r>
                      <a:endParaRPr lang="sk-SK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mikrofón – analógový vstup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b="1" dirty="0"/>
                        <a:t>Svetlomodrá</a:t>
                      </a:r>
                    </a:p>
                  </a:txBody>
                  <a:tcPr anchor="ctr">
                    <a:solidFill>
                      <a:srgbClr val="33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1" dirty="0" err="1"/>
                        <a:t>line</a:t>
                      </a:r>
                      <a:r>
                        <a:rPr lang="sk-SK" b="1" dirty="0"/>
                        <a:t> in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/>
                        <a:t>analógový vstup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b="1" dirty="0"/>
                        <a:t>Svetlozelená</a:t>
                      </a:r>
                    </a:p>
                  </a:txBody>
                  <a:tcPr anchor="ctr">
                    <a:solidFill>
                      <a:srgbClr val="6BFF3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b="1" dirty="0" err="1"/>
                        <a:t>line</a:t>
                      </a:r>
                      <a:r>
                        <a:rPr lang="sk-SK" b="1" dirty="0"/>
                        <a:t> </a:t>
                      </a:r>
                      <a:r>
                        <a:rPr lang="sk-SK" b="1" dirty="0" err="1"/>
                        <a:t>out</a:t>
                      </a:r>
                      <a:endParaRPr lang="sk-SK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analógový výstup pre stereo signál – predné </a:t>
                      </a:r>
                      <a:r>
                        <a:rPr lang="sk-SK" dirty="0">
                          <a:effectLst/>
                        </a:rPr>
                        <a:t>reproduktory</a:t>
                      </a:r>
                      <a:endParaRPr lang="sk-SK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b="1" dirty="0">
                          <a:solidFill>
                            <a:schemeClr val="bg1"/>
                          </a:solidFill>
                          <a:effectLst/>
                        </a:rPr>
                        <a:t>Čierna</a:t>
                      </a:r>
                      <a:endParaRPr lang="sk-SK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/>
                        <a:t> 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/>
                        <a:t>analógový výstup pre zadné reproduktory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b="1" dirty="0"/>
                        <a:t>Strieborná</a:t>
                      </a:r>
                    </a:p>
                  </a:txBody>
                  <a:tcPr anchor="ctr">
                    <a:solidFill>
                      <a:srgbClr val="DDD9D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/>
                        <a:t> 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/>
                        <a:t>analógový výstup pre postranné reproduktory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b="1" dirty="0"/>
                        <a:t>Oranžová</a:t>
                      </a: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/>
                        <a:t> 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analógový výstup pre center a </a:t>
                      </a:r>
                      <a:r>
                        <a:rPr lang="sk-SK" dirty="0" err="1"/>
                        <a:t>subwoofer</a:t>
                      </a:r>
                      <a:endParaRPr lang="sk-SK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2970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Funkcia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Zvuková karta (</a:t>
            </a:r>
            <a:r>
              <a:rPr lang="sk-SK" dirty="0" err="1"/>
              <a:t>audiokarta</a:t>
            </a:r>
            <a:r>
              <a:rPr lang="sk-SK" dirty="0"/>
              <a:t>) je počítačová rozširujúca karta, ktorá zabezpečuje vstup a výstup audio signálov z a do počítača pod kontrolou riadiaceho programu.</a:t>
            </a:r>
          </a:p>
        </p:txBody>
      </p:sp>
      <p:pic>
        <p:nvPicPr>
          <p:cNvPr id="1026" name="Picture 2" descr="http://www.horakzdenek.cz/sound/sound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3799" y="3397248"/>
            <a:ext cx="9426319" cy="34862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88108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>
        <p14:ripple/>
      </p:transition>
    </mc:Choice>
    <mc:Fallback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xit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Použitie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9416"/>
            <a:ext cx="7355160" cy="4846320"/>
          </a:xfrm>
        </p:spPr>
        <p:txBody>
          <a:bodyPr/>
          <a:lstStyle/>
          <a:p>
            <a:pPr marL="0" indent="0">
              <a:buNone/>
            </a:pPr>
            <a:r>
              <a:rPr lang="sk-SK" dirty="0" smtClean="0"/>
              <a:t>Typickým </a:t>
            </a:r>
            <a:r>
              <a:rPr lang="sk-SK" dirty="0"/>
              <a:t>použitím zvukovej karty je zabezpečenie zvukového sprievodu pre multimediálne aplikácie v </a:t>
            </a:r>
            <a:r>
              <a:rPr lang="sk-SK" dirty="0" smtClean="0"/>
              <a:t>počítači, napríklad:</a:t>
            </a:r>
          </a:p>
          <a:p>
            <a:r>
              <a:rPr lang="sk-SK" dirty="0" smtClean="0"/>
              <a:t>komponovanie hudby</a:t>
            </a:r>
          </a:p>
          <a:p>
            <a:r>
              <a:rPr lang="sk-SK" dirty="0" smtClean="0"/>
              <a:t>editovanie </a:t>
            </a:r>
            <a:r>
              <a:rPr lang="sk-SK" dirty="0"/>
              <a:t>videa alebo </a:t>
            </a:r>
            <a:r>
              <a:rPr lang="sk-SK" dirty="0" err="1" smtClean="0"/>
              <a:t>audia</a:t>
            </a:r>
            <a:endParaRPr lang="sk-SK" dirty="0" smtClean="0"/>
          </a:p>
          <a:p>
            <a:r>
              <a:rPr lang="sk-SK" dirty="0" smtClean="0"/>
              <a:t>prezentácie</a:t>
            </a:r>
          </a:p>
          <a:p>
            <a:r>
              <a:rPr lang="sk-SK" dirty="0" smtClean="0"/>
              <a:t>výučba</a:t>
            </a:r>
          </a:p>
          <a:p>
            <a:r>
              <a:rPr lang="sk-SK" dirty="0" smtClean="0"/>
              <a:t>zábava </a:t>
            </a:r>
            <a:r>
              <a:rPr lang="sk-SK" dirty="0"/>
              <a:t>– hlavne počítačové </a:t>
            </a:r>
            <a:r>
              <a:rPr lang="sk-SK" dirty="0" smtClean="0"/>
              <a:t>hry</a:t>
            </a:r>
          </a:p>
        </p:txBody>
      </p:sp>
    </p:spTree>
    <p:extLst>
      <p:ext uri="{BB962C8B-B14F-4D97-AF65-F5344CB8AC3E}">
        <p14:creationId xmlns:p14="http://schemas.microsoft.com/office/powerpoint/2010/main" val="29275364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Digitálno-analógový prevod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Typická </a:t>
            </a:r>
            <a:r>
              <a:rPr lang="sk-SK" dirty="0"/>
              <a:t>zvuková karta obsahuje zvukový čip, </a:t>
            </a:r>
            <a:r>
              <a:rPr lang="sk-SK" dirty="0" smtClean="0"/>
              <a:t>ktorý konvertuje nahrané </a:t>
            </a:r>
            <a:r>
              <a:rPr lang="sk-SK" dirty="0"/>
              <a:t>alebo generované digitálne dáta do analógového </a:t>
            </a:r>
            <a:r>
              <a:rPr lang="sk-SK" dirty="0" smtClean="0"/>
              <a:t>formátu.</a:t>
            </a:r>
          </a:p>
          <a:p>
            <a:r>
              <a:rPr lang="sk-SK" dirty="0" smtClean="0"/>
              <a:t>Výstupný </a:t>
            </a:r>
            <a:r>
              <a:rPr lang="sk-SK" dirty="0"/>
              <a:t>signál je vyvedený pre pripojenie zosilňovača, slúchadiel, alebo externého </a:t>
            </a:r>
            <a:r>
              <a:rPr lang="sk-SK" dirty="0" smtClean="0"/>
              <a:t>zariadenia.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7392385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Konektory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9416"/>
            <a:ext cx="7499176" cy="4846320"/>
          </a:xfrm>
        </p:spPr>
        <p:txBody>
          <a:bodyPr/>
          <a:lstStyle/>
          <a:p>
            <a:r>
              <a:rPr lang="sk-SK" dirty="0" smtClean="0"/>
              <a:t>Ako výstup používajú zvukové karty štandardné pripojenia:</a:t>
            </a:r>
            <a:endParaRPr lang="sk-SK" dirty="0"/>
          </a:p>
          <a:p>
            <a:r>
              <a:rPr lang="sk-SK" b="1" dirty="0"/>
              <a:t>JACK konektor </a:t>
            </a:r>
            <a:r>
              <a:rPr lang="sk-SK" dirty="0"/>
              <a:t>(známy tiež ako TRS, väčšinou 3,5 mm – slúchadlový)</a:t>
            </a:r>
          </a:p>
          <a:p>
            <a:r>
              <a:rPr lang="sk-SK" b="1" dirty="0"/>
              <a:t>CINCH konektor </a:t>
            </a:r>
            <a:r>
              <a:rPr lang="sk-SK" dirty="0"/>
              <a:t>(známy tiež ako </a:t>
            </a:r>
            <a:r>
              <a:rPr lang="sk-SK" dirty="0" smtClean="0"/>
              <a:t>RCA </a:t>
            </a:r>
            <a:r>
              <a:rPr lang="sk-SK" dirty="0"/>
              <a:t>alebo AV</a:t>
            </a:r>
            <a:r>
              <a:rPr lang="sk-SK" dirty="0" smtClean="0"/>
              <a:t>)</a:t>
            </a:r>
            <a:endParaRPr lang="sk-SK" dirty="0"/>
          </a:p>
        </p:txBody>
      </p:sp>
      <p:pic>
        <p:nvPicPr>
          <p:cNvPr id="2050" name="Picture 2" descr="C:\Users\Steve\Desktop\zvukova_jack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2933" y="4316453"/>
            <a:ext cx="3708485" cy="2637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Steve\Desktop\zvukova_cinch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5" y="4339499"/>
            <a:ext cx="3703240" cy="2631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09598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>
        <p14:flash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Ďalšie funkcie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 dirty="0"/>
              <a:t>Viacero pokročilejších kariet </a:t>
            </a:r>
            <a:r>
              <a:rPr lang="sk-SK" dirty="0" smtClean="0"/>
              <a:t>poskytuje aj nadštandardnejšie </a:t>
            </a:r>
            <a:r>
              <a:rPr lang="sk-SK" dirty="0"/>
              <a:t>funkcie. Vtedy obsahuje viacero zvukových procesorov, resp. čipov pre </a:t>
            </a:r>
            <a:r>
              <a:rPr lang="sk-SK" dirty="0" smtClean="0"/>
              <a:t>zabezpečenie:</a:t>
            </a:r>
          </a:p>
          <a:p>
            <a:r>
              <a:rPr lang="sk-SK" dirty="0" smtClean="0"/>
              <a:t>lepšej </a:t>
            </a:r>
            <a:r>
              <a:rPr lang="sk-SK" dirty="0"/>
              <a:t>prenosovej </a:t>
            </a:r>
            <a:r>
              <a:rPr lang="sk-SK" dirty="0" smtClean="0"/>
              <a:t>rýchlosti</a:t>
            </a:r>
          </a:p>
          <a:p>
            <a:r>
              <a:rPr lang="sk-SK" dirty="0"/>
              <a:t>s</a:t>
            </a:r>
            <a:r>
              <a:rPr lang="sk-SK" dirty="0" smtClean="0"/>
              <a:t>imultánneho </a:t>
            </a:r>
            <a:r>
              <a:rPr lang="sk-SK" dirty="0"/>
              <a:t>spracovania viacerých audio </a:t>
            </a:r>
            <a:r>
              <a:rPr lang="sk-SK" dirty="0" smtClean="0"/>
              <a:t>kanálov</a:t>
            </a:r>
          </a:p>
          <a:p>
            <a:r>
              <a:rPr lang="sk-SK" dirty="0" smtClean="0"/>
              <a:t>syntézu </a:t>
            </a:r>
            <a:r>
              <a:rPr lang="sk-SK" dirty="0"/>
              <a:t>resp. analýzu </a:t>
            </a:r>
            <a:r>
              <a:rPr lang="sk-SK" dirty="0" smtClean="0"/>
              <a:t>zvukov</a:t>
            </a:r>
          </a:p>
          <a:p>
            <a:r>
              <a:rPr lang="sk-SK" dirty="0" smtClean="0"/>
              <a:t>generovanie </a:t>
            </a:r>
            <a:r>
              <a:rPr lang="sk-SK" dirty="0"/>
              <a:t>hudby a zvukových efektov v reálnom čase s minimálnym zaťažením CPU (hlavného procesora).</a:t>
            </a:r>
          </a:p>
        </p:txBody>
      </p:sp>
    </p:spTree>
    <p:extLst>
      <p:ext uri="{BB962C8B-B14F-4D97-AF65-F5344CB8AC3E}">
        <p14:creationId xmlns:p14="http://schemas.microsoft.com/office/powerpoint/2010/main" val="29514550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>
        <p14:gallery dir="l"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Zloženie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 dirty="0"/>
              <a:t>Skladá sa z:</a:t>
            </a:r>
          </a:p>
          <a:p>
            <a:r>
              <a:rPr lang="sk-SK" dirty="0"/>
              <a:t>Analógovo-digitálneho prevodníka</a:t>
            </a:r>
          </a:p>
          <a:p>
            <a:r>
              <a:rPr lang="sk-SK" dirty="0"/>
              <a:t>Digitálno-analógového prevodníka</a:t>
            </a:r>
          </a:p>
          <a:p>
            <a:r>
              <a:rPr lang="sk-SK" dirty="0"/>
              <a:t>Analógových </a:t>
            </a:r>
            <a:r>
              <a:rPr lang="sk-SK" dirty="0" smtClean="0"/>
              <a:t>obvodov (zosilňovačov</a:t>
            </a:r>
            <a:r>
              <a:rPr lang="sk-SK" dirty="0"/>
              <a:t>, filtrov, mixérov)</a:t>
            </a:r>
          </a:p>
          <a:p>
            <a:r>
              <a:rPr lang="sk-SK" dirty="0"/>
              <a:t>Riadiacej elektroniky</a:t>
            </a:r>
          </a:p>
          <a:p>
            <a:r>
              <a:rPr lang="sk-SK" dirty="0"/>
              <a:t>Hlavnej </a:t>
            </a:r>
            <a:r>
              <a:rPr lang="sk-SK" dirty="0" smtClean="0"/>
              <a:t>pamäte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83426270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Pripojenie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 dirty="0"/>
              <a:t>Pripája sa do počítača pomocou:</a:t>
            </a:r>
          </a:p>
          <a:p>
            <a:r>
              <a:rPr lang="sk-SK" dirty="0"/>
              <a:t>rozširujúcej zbernice PC (dnes PCI, kedysi ISA)</a:t>
            </a:r>
          </a:p>
          <a:p>
            <a:r>
              <a:rPr lang="sk-SK" dirty="0"/>
              <a:t>zvláštneho tzv. </a:t>
            </a:r>
            <a:r>
              <a:rPr lang="sk-SK" dirty="0" err="1"/>
              <a:t>riserového</a:t>
            </a:r>
            <a:r>
              <a:rPr lang="sk-SK" dirty="0"/>
              <a:t> rozhrania</a:t>
            </a:r>
          </a:p>
          <a:p>
            <a:r>
              <a:rPr lang="sk-SK" dirty="0"/>
              <a:t>vonkajšej zbernice (USB, </a:t>
            </a:r>
            <a:r>
              <a:rPr lang="sk-SK" dirty="0" err="1"/>
              <a:t>FireWire</a:t>
            </a:r>
            <a:r>
              <a:rPr lang="sk-SK" dirty="0"/>
              <a:t>)</a:t>
            </a:r>
          </a:p>
          <a:p>
            <a:r>
              <a:rPr lang="sk-SK" dirty="0" smtClean="0"/>
              <a:t>alebo </a:t>
            </a:r>
            <a:r>
              <a:rPr lang="sk-SK" dirty="0"/>
              <a:t>môže byť </a:t>
            </a:r>
            <a:r>
              <a:rPr lang="sk-SK" dirty="0" smtClean="0"/>
              <a:t>integrovaná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0419382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>
        <p14:ferris dir="l"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Pripojenie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811472"/>
          </a:xfrm>
        </p:spPr>
        <p:txBody>
          <a:bodyPr/>
          <a:lstStyle/>
          <a:p>
            <a:pPr marL="0" indent="0" algn="ctr">
              <a:buNone/>
            </a:pPr>
            <a:r>
              <a:rPr lang="sk-SK" b="1" dirty="0"/>
              <a:t>Zvuková karta do PCI slotu</a:t>
            </a:r>
          </a:p>
        </p:txBody>
      </p:sp>
      <p:pic>
        <p:nvPicPr>
          <p:cNvPr id="3074" name="Picture 2" descr="http://scschardware.6f.sk/fotky/zvukova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277952"/>
            <a:ext cx="5472608" cy="43616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2562244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uxusný">
  <a:themeElements>
    <a:clrScheme name="Luxusn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Luxusn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uxusn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97</TotalTime>
  <Words>288</Words>
  <Application>Microsoft Office PowerPoint</Application>
  <PresentationFormat>Prezentácia na obrazovke (4:3)</PresentationFormat>
  <Paragraphs>63</Paragraphs>
  <Slides>11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11</vt:i4>
      </vt:variant>
    </vt:vector>
  </HeadingPairs>
  <TitlesOfParts>
    <vt:vector size="12" baseType="lpstr">
      <vt:lpstr>Luxusný</vt:lpstr>
      <vt:lpstr>Zvuková karta</vt:lpstr>
      <vt:lpstr>Funkcia</vt:lpstr>
      <vt:lpstr>Použitie</vt:lpstr>
      <vt:lpstr>Digitálno-analógový prevod</vt:lpstr>
      <vt:lpstr>Konektory</vt:lpstr>
      <vt:lpstr>Ďalšie funkcie</vt:lpstr>
      <vt:lpstr>Zloženie</vt:lpstr>
      <vt:lpstr>Pripojenie</vt:lpstr>
      <vt:lpstr>Pripojenie</vt:lpstr>
      <vt:lpstr>Pripojenie</vt:lpstr>
      <vt:lpstr>Konektory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Zvuková karta</dc:title>
  <dc:creator>scsc</dc:creator>
  <cp:lastModifiedBy>scsc</cp:lastModifiedBy>
  <cp:revision>11</cp:revision>
  <dcterms:created xsi:type="dcterms:W3CDTF">2013-06-16T18:34:02Z</dcterms:created>
  <dcterms:modified xsi:type="dcterms:W3CDTF">2013-06-30T12:01:00Z</dcterms:modified>
</cp:coreProperties>
</file>