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3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scschardware.6f.sk</a:t>
            </a:r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Zdroj počítača</a:t>
            </a:r>
          </a:p>
        </p:txBody>
      </p:sp>
    </p:spTree>
    <p:extLst>
      <p:ext uri="{BB962C8B-B14F-4D97-AF65-F5344CB8AC3E}">
        <p14:creationId xmlns:p14="http://schemas.microsoft.com/office/powerpoint/2010/main" val="160517204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Poruchy zdroja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Najčastejšími poruchami zdroja býva vydraté ložisko ventilátora chladenia, mäkké napájanie, alebo úplná nefunkčnosť zdroja. Ventilátor môžeme bez väčších problémov vymeniť sami</a:t>
            </a:r>
            <a:r>
              <a:rPr lang="sk-SK" dirty="0" smtClean="0"/>
              <a:t>.</a:t>
            </a:r>
          </a:p>
          <a:p>
            <a:r>
              <a:rPr lang="sk-SK" dirty="0" smtClean="0"/>
              <a:t>Prepnutie </a:t>
            </a:r>
            <a:r>
              <a:rPr lang="sk-SK" dirty="0"/>
              <a:t>vstupného </a:t>
            </a:r>
            <a:r>
              <a:rPr lang="sk-SK" dirty="0" smtClean="0"/>
              <a:t>prepínača napätia 110V/220V do </a:t>
            </a:r>
            <a:r>
              <a:rPr lang="sk-SK" dirty="0"/>
              <a:t>nesprávnej polohy poškodí zdroj a niektoré komponenty počítača</a:t>
            </a:r>
            <a:r>
              <a:rPr lang="sk-SK" dirty="0" smtClean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9307225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Pokročilá Správa Napájania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sk-SK" dirty="0" smtClean="0"/>
              <a:t>Po anglicky </a:t>
            </a:r>
            <a:r>
              <a:rPr lang="en-US" dirty="0" smtClean="0"/>
              <a:t>APM </a:t>
            </a:r>
            <a:r>
              <a:rPr lang="sk-SK" dirty="0" smtClean="0"/>
              <a:t>- </a:t>
            </a:r>
            <a:r>
              <a:rPr lang="en-US" dirty="0" smtClean="0"/>
              <a:t>Advanced </a:t>
            </a:r>
            <a:r>
              <a:rPr lang="en-US" dirty="0"/>
              <a:t>Power </a:t>
            </a:r>
            <a:r>
              <a:rPr lang="en-US" dirty="0" err="1" smtClean="0"/>
              <a:t>Managment</a:t>
            </a:r>
            <a:r>
              <a:rPr lang="sk-SK" dirty="0" smtClean="0"/>
              <a:t>, definuje </a:t>
            </a:r>
            <a:r>
              <a:rPr lang="sk-SK" dirty="0"/>
              <a:t>5 stavov, v ktorých sa môže počítač nachádzať</a:t>
            </a:r>
            <a:r>
              <a:rPr lang="sk-SK" dirty="0" smtClean="0"/>
              <a:t>:</a:t>
            </a:r>
            <a:endParaRPr lang="sk-SK" b="1" dirty="0" smtClean="0"/>
          </a:p>
          <a:p>
            <a:pPr marL="571500" indent="-457200">
              <a:buFont typeface="+mj-lt"/>
              <a:buAutoNum type="arabicPeriod"/>
            </a:pPr>
            <a:r>
              <a:rPr lang="sk-SK" b="1" dirty="0" smtClean="0"/>
              <a:t>Zapnutý</a:t>
            </a:r>
            <a:r>
              <a:rPr lang="sk-SK" dirty="0"/>
              <a:t> - Systém pracuje bez obmedzení</a:t>
            </a:r>
            <a:r>
              <a:rPr lang="sk-SK" dirty="0" smtClean="0"/>
              <a:t>.</a:t>
            </a:r>
          </a:p>
          <a:p>
            <a:pPr marL="571500" indent="-457200">
              <a:buFont typeface="+mj-lt"/>
              <a:buAutoNum type="arabicPeriod"/>
            </a:pPr>
            <a:r>
              <a:rPr lang="sk-SK" b="1" dirty="0" smtClean="0"/>
              <a:t>Zapnuté </a:t>
            </a:r>
            <a:r>
              <a:rPr lang="sk-SK" b="1" dirty="0"/>
              <a:t>APM</a:t>
            </a:r>
            <a:r>
              <a:rPr lang="sk-SK" dirty="0"/>
              <a:t> </a:t>
            </a:r>
            <a:r>
              <a:rPr lang="sk-SK" dirty="0" smtClean="0"/>
              <a:t>- Niektoré </a:t>
            </a:r>
            <a:r>
              <a:rPr lang="sk-SK" dirty="0"/>
              <a:t>zariadenia sú prepnuté do úsporného </a:t>
            </a:r>
            <a:r>
              <a:rPr lang="sk-SK" dirty="0" smtClean="0"/>
              <a:t>režimu a keď sa nepoužívajú, môžu sa vypnúť</a:t>
            </a:r>
            <a:r>
              <a:rPr lang="sk-SK" dirty="0"/>
              <a:t>, prípadne sa môže spomaliť práca procesora</a:t>
            </a:r>
            <a:r>
              <a:rPr lang="sk-SK" dirty="0" smtClean="0"/>
              <a:t>.</a:t>
            </a:r>
          </a:p>
          <a:p>
            <a:pPr marL="571500" indent="-457200">
              <a:buFont typeface="+mj-lt"/>
              <a:buAutoNum type="arabicPeriod"/>
            </a:pPr>
            <a:r>
              <a:rPr lang="sk-SK" b="1" dirty="0" smtClean="0"/>
              <a:t>Pohotovostný </a:t>
            </a:r>
            <a:r>
              <a:rPr lang="sk-SK" b="1" dirty="0"/>
              <a:t>režim (</a:t>
            </a:r>
            <a:r>
              <a:rPr lang="sk-SK" b="1" dirty="0" err="1"/>
              <a:t>StandBy</a:t>
            </a:r>
            <a:r>
              <a:rPr lang="sk-SK" b="1" dirty="0"/>
              <a:t>)</a:t>
            </a:r>
            <a:r>
              <a:rPr lang="sk-SK" dirty="0"/>
              <a:t> - Systém </a:t>
            </a:r>
            <a:r>
              <a:rPr lang="sk-SK" dirty="0" smtClean="0"/>
              <a:t>nepracuje. Počítač </a:t>
            </a:r>
            <a:r>
              <a:rPr lang="sk-SK" dirty="0"/>
              <a:t>pri sa pri </a:t>
            </a:r>
            <a:r>
              <a:rPr lang="sk-SK" dirty="0" smtClean="0"/>
              <a:t>impulze (napr. pohnutie myšou</a:t>
            </a:r>
            <a:r>
              <a:rPr lang="sk-SK" dirty="0"/>
              <a:t>)</a:t>
            </a:r>
            <a:r>
              <a:rPr lang="sk-SK" dirty="0" smtClean="0"/>
              <a:t> okamžite zapne.</a:t>
            </a:r>
          </a:p>
          <a:p>
            <a:pPr marL="571500" indent="-457200">
              <a:buFont typeface="+mj-lt"/>
              <a:buAutoNum type="arabicPeriod"/>
            </a:pPr>
            <a:r>
              <a:rPr lang="sk-SK" b="1" dirty="0" smtClean="0"/>
              <a:t>Počítač </a:t>
            </a:r>
            <a:r>
              <a:rPr lang="sk-SK" b="1" dirty="0"/>
              <a:t>je pozastavený (</a:t>
            </a:r>
            <a:r>
              <a:rPr lang="sk-SK" b="1" dirty="0" err="1"/>
              <a:t>Suspend</a:t>
            </a:r>
            <a:r>
              <a:rPr lang="sk-SK" b="1" dirty="0"/>
              <a:t>)</a:t>
            </a:r>
            <a:r>
              <a:rPr lang="sk-SK" dirty="0"/>
              <a:t> - Systém </a:t>
            </a:r>
            <a:r>
              <a:rPr lang="sk-SK" dirty="0" smtClean="0"/>
              <a:t>nepracuje. Väčšina zariadení </a:t>
            </a:r>
            <a:r>
              <a:rPr lang="sk-SK" dirty="0"/>
              <a:t>je vypnutá. </a:t>
            </a:r>
            <a:r>
              <a:rPr lang="sk-SK" dirty="0" smtClean="0"/>
              <a:t>Údaje </a:t>
            </a:r>
            <a:r>
              <a:rPr lang="sk-SK" dirty="0"/>
              <a:t>sú uložené na pevnom </a:t>
            </a:r>
            <a:r>
              <a:rPr lang="sk-SK" dirty="0" smtClean="0"/>
              <a:t>disku. </a:t>
            </a:r>
            <a:r>
              <a:rPr lang="sk-SK" dirty="0"/>
              <a:t>Po </a:t>
            </a:r>
            <a:r>
              <a:rPr lang="sk-SK" dirty="0" smtClean="0"/>
              <a:t>impulze sa </a:t>
            </a:r>
            <a:r>
              <a:rPr lang="sk-SK" dirty="0"/>
              <a:t>počítač </a:t>
            </a:r>
            <a:r>
              <a:rPr lang="sk-SK" dirty="0" smtClean="0"/>
              <a:t>dlho zapína.</a:t>
            </a:r>
          </a:p>
          <a:p>
            <a:pPr marL="571500" indent="-457200">
              <a:buFont typeface="+mj-lt"/>
              <a:buAutoNum type="arabicPeriod"/>
            </a:pPr>
            <a:r>
              <a:rPr lang="sk-SK" b="1" dirty="0" smtClean="0"/>
              <a:t>Vypnutý počítač</a:t>
            </a:r>
          </a:p>
          <a:p>
            <a:pPr marL="11430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7332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rippl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Podpora APM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Aby APM fungovalo spoľahlivo je potrebné zabezpečiť </a:t>
            </a:r>
            <a:r>
              <a:rPr lang="sk-SK" dirty="0" smtClean="0"/>
              <a:t>jeho podporu u </a:t>
            </a:r>
            <a:r>
              <a:rPr lang="sk-SK" dirty="0"/>
              <a:t>výrobcov hardvéru </a:t>
            </a:r>
            <a:r>
              <a:rPr lang="sk-SK" dirty="0" smtClean="0"/>
              <a:t>a softvéru</a:t>
            </a:r>
            <a:r>
              <a:rPr lang="sk-SK" dirty="0"/>
              <a:t>. </a:t>
            </a:r>
            <a:r>
              <a:rPr lang="sk-SK" dirty="0" smtClean="0"/>
              <a:t>Ovládač APM v systéme</a:t>
            </a:r>
            <a:r>
              <a:rPr lang="sk-SK" dirty="0"/>
              <a:t> </a:t>
            </a:r>
            <a:r>
              <a:rPr lang="sk-SK" dirty="0" smtClean="0"/>
              <a:t>všetky </a:t>
            </a:r>
            <a:r>
              <a:rPr lang="sk-SK" dirty="0"/>
              <a:t>udalosti sleduje a následne podľa nastavení </a:t>
            </a:r>
            <a:r>
              <a:rPr lang="sk-SK" dirty="0" smtClean="0"/>
              <a:t>riadi.</a:t>
            </a:r>
          </a:p>
          <a:p>
            <a:r>
              <a:rPr lang="sk-SK" dirty="0"/>
              <a:t>Pri počítačoch s operačným systémom Windows (9x a viac) je normou na regulovanie spotreby a správu napájania ACPI.</a:t>
            </a:r>
          </a:p>
        </p:txBody>
      </p:sp>
      <p:pic>
        <p:nvPicPr>
          <p:cNvPr id="6146" name="Picture 2" descr="http://www.fanhow.com/images/3/3e/How_to_BIOS_settings_with_AMI-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509120"/>
            <a:ext cx="6696744" cy="21863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8755716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Využitie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Zabezpečuje </a:t>
            </a:r>
            <a:r>
              <a:rPr lang="sk-SK" dirty="0"/>
              <a:t>dodávku energie pre systém transformovaním vstupného napätia na napätia požadované pri požadovanom </a:t>
            </a:r>
            <a:r>
              <a:rPr lang="sk-SK" dirty="0" smtClean="0"/>
              <a:t>výkone.</a:t>
            </a:r>
          </a:p>
          <a:p>
            <a:r>
              <a:rPr lang="sk-SK" dirty="0" smtClean="0"/>
              <a:t>Dokáže odfiltrovať </a:t>
            </a:r>
            <a:r>
              <a:rPr lang="sk-SK" dirty="0"/>
              <a:t>rôzne prepätia a krátkodobo vydržať pokles </a:t>
            </a:r>
            <a:r>
              <a:rPr lang="sk-SK" dirty="0" smtClean="0"/>
              <a:t>napätia.</a:t>
            </a:r>
            <a:endParaRPr lang="sk-SK" dirty="0"/>
          </a:p>
          <a:p>
            <a:r>
              <a:rPr lang="sk-SK" dirty="0"/>
              <a:t>Zabezpečuje cirkuláciu vzduchu potrebného pre chladenie komponentov v počítači</a:t>
            </a:r>
            <a:r>
              <a:rPr lang="sk-SK" dirty="0" smtClean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3669881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cschardware.6f.sk/fotky/zdroj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7556048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Dodávané napätie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Zdroj napájania bežného počítača </a:t>
            </a:r>
            <a:r>
              <a:rPr lang="sk-SK" dirty="0" smtClean="0"/>
              <a:t>je navrhnutý </a:t>
            </a:r>
            <a:r>
              <a:rPr lang="sk-SK" dirty="0"/>
              <a:t>tak, aby prevádzal striedavé napätie 220V </a:t>
            </a:r>
            <a:r>
              <a:rPr lang="sk-SK" dirty="0" smtClean="0"/>
              <a:t>o </a:t>
            </a:r>
            <a:r>
              <a:rPr lang="sk-SK" dirty="0"/>
              <a:t>frekvencii 50Hz na jednosmerné napätia </a:t>
            </a:r>
            <a:r>
              <a:rPr lang="sk-SK" dirty="0" smtClean="0"/>
              <a:t>o hodnote +3,3V, +5V a +12V.</a:t>
            </a:r>
          </a:p>
          <a:p>
            <a:r>
              <a:rPr lang="sk-SK" dirty="0" smtClean="0"/>
              <a:t>Funkciou </a:t>
            </a:r>
            <a:r>
              <a:rPr lang="sk-SK" dirty="0"/>
              <a:t>pre napätie +12V je pohon motorov diskov a iných </a:t>
            </a:r>
            <a:r>
              <a:rPr lang="sk-SK" dirty="0" smtClean="0"/>
              <a:t>mechanik, ale aj pohon ventilátorov s odberom </a:t>
            </a:r>
            <a:r>
              <a:rPr lang="sk-SK" dirty="0"/>
              <a:t>okolo 100mA</a:t>
            </a:r>
            <a:r>
              <a:rPr lang="sk-SK" dirty="0" smtClean="0"/>
              <a:t>.</a:t>
            </a:r>
          </a:p>
          <a:p>
            <a:r>
              <a:rPr lang="sk-SK" dirty="0"/>
              <a:t>Napätie +3,3V a +5V sú obvykle využívané na napájanie samotných obvodov a adaptérov</a:t>
            </a:r>
            <a:r>
              <a:rPr lang="sk-SK" dirty="0" smtClean="0"/>
              <a:t>.</a:t>
            </a:r>
          </a:p>
        </p:txBody>
      </p:sp>
      <p:pic>
        <p:nvPicPr>
          <p:cNvPr id="2050" name="Picture 2" descr="http://scschardware.6f.sk/fotky/zdroj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2519" y="-28082"/>
            <a:ext cx="5796135" cy="6905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91848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4757 0.67191 C -1.63056 0.63329 -1.63021 0.59237 -1.6191 0.55445 C -1.60608 0.51584 -1.58438 0.47861 -1.57136 0.44046 C -1.56233 0.4148 -1.55243 0.37919 -1.53299 0.35699 C -1.5007 0.31584 -1.46476 0.28023 -1.41667 0.24578 C -1.39566 0.20786 -1.42553 0.2541 -1.38473 0.22127 C -1.3816 0.21665 -1.38282 0.20948 -1.37796 0.20578 C -1.36945 0.1963 -1.35243 0.18959 -1.33907 0.1852 C -1.32934 0.16277 -1.3165 0.16254 -1.29254 0.14867 C -1.24046 0.1193 -1.16216 0.06312 -1.09809 0.04878 C -1.07934 0.03584 -1.06962 0.02821 -1.04375 0.02266 C -1.02153 -0.00093 -1.0125 0.00809 -0.98143 -0.00902 C -0.94497 -0.02867 -0.91042 -0.05572 -0.86459 -0.0659 C -0.83941 -0.08324 -0.78108 -0.11075 -0.74879 -0.117 C -0.72466 -0.13364 -0.69688 -0.14382 -0.67014 -0.15931 C -0.64549 -0.17434 -0.63507 -0.18867 -0.60122 -0.19607 C -0.55782 -0.22428 -0.61563 -0.18428 -0.56962 -0.22197 C -0.54184 -0.24509 -0.50712 -0.26335 -0.47639 -0.28439 C -0.46806 -0.30174 -0.45712 -0.31445 -0.43768 -0.32717 C -0.42761 -0.34798 -0.40365 -0.357 -0.40365 -0.37688 " pathEditMode="fixed" rAng="0" ptsTypes="fffffffffffffffffffA"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187" y="-5243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Typy zdrojov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Zdroj môže byť </a:t>
            </a:r>
            <a:r>
              <a:rPr lang="sk-SK" b="1" dirty="0"/>
              <a:t>štandardný</a:t>
            </a:r>
            <a:r>
              <a:rPr lang="sk-SK" dirty="0"/>
              <a:t> (súčasť modulárneho systému počítača) </a:t>
            </a:r>
            <a:r>
              <a:rPr lang="sk-SK" dirty="0" smtClean="0"/>
              <a:t>alebo </a:t>
            </a:r>
            <a:r>
              <a:rPr lang="sk-SK" b="1" dirty="0"/>
              <a:t>neštandardný</a:t>
            </a:r>
            <a:r>
              <a:rPr lang="sk-SK" dirty="0"/>
              <a:t> (výrobca ho vyrába len pre konkrétny model počítača</a:t>
            </a:r>
            <a:r>
              <a:rPr lang="sk-SK" dirty="0" smtClean="0"/>
              <a:t>).</a:t>
            </a:r>
          </a:p>
          <a:p>
            <a:r>
              <a:rPr lang="sk-SK" dirty="0" smtClean="0"/>
              <a:t>Najčastejším </a:t>
            </a:r>
            <a:r>
              <a:rPr lang="sk-SK" dirty="0"/>
              <a:t>typom zdroja používaným v súčasnosti je zdroj štandardu </a:t>
            </a:r>
            <a:r>
              <a:rPr lang="sk-SK" b="1" dirty="0"/>
              <a:t>ATX</a:t>
            </a:r>
            <a:r>
              <a:rPr lang="sk-SK" dirty="0"/>
              <a:t>.</a:t>
            </a:r>
          </a:p>
        </p:txBody>
      </p:sp>
      <p:pic>
        <p:nvPicPr>
          <p:cNvPr id="3074" name="Picture 2" descr="http://scschardware.6f.sk/fotky/zdroj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597402"/>
            <a:ext cx="4656246" cy="311658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214974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Ochrana napájania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sk-SK" dirty="0" smtClean="0"/>
              <a:t>Pre ochranu proti zničeniu zdroja alebo napájaného zariadenia pri zvýšenom/zníženom napätí môžeme použiť:</a:t>
            </a:r>
          </a:p>
          <a:p>
            <a:r>
              <a:rPr lang="sk-SK" dirty="0" err="1" smtClean="0"/>
              <a:t>Prepäťové</a:t>
            </a:r>
            <a:r>
              <a:rPr lang="sk-SK" dirty="0" smtClean="0"/>
              <a:t> ochrany</a:t>
            </a:r>
          </a:p>
          <a:p>
            <a:r>
              <a:rPr lang="sk-SK" dirty="0" smtClean="0"/>
              <a:t>Zariadenie </a:t>
            </a:r>
            <a:r>
              <a:rPr lang="sk-SK" dirty="0"/>
              <a:t>pre úpravu parametrov vstupného </a:t>
            </a:r>
            <a:r>
              <a:rPr lang="sk-SK" dirty="0" smtClean="0"/>
              <a:t>napájania</a:t>
            </a:r>
          </a:p>
          <a:p>
            <a:r>
              <a:rPr lang="sk-SK" dirty="0" smtClean="0"/>
              <a:t>Záložné </a:t>
            </a:r>
            <a:r>
              <a:rPr lang="sk-SK" dirty="0"/>
              <a:t>zdroje napájania (</a:t>
            </a:r>
            <a:r>
              <a:rPr lang="sk-SK" dirty="0" smtClean="0"/>
              <a:t>SPS - </a:t>
            </a:r>
            <a:r>
              <a:rPr lang="sk-SK" dirty="0" err="1"/>
              <a:t>Standby</a:t>
            </a:r>
            <a:r>
              <a:rPr lang="sk-SK" dirty="0"/>
              <a:t> </a:t>
            </a:r>
            <a:r>
              <a:rPr lang="sk-SK" dirty="0" err="1"/>
              <a:t>Power</a:t>
            </a:r>
            <a:r>
              <a:rPr lang="sk-SK" dirty="0"/>
              <a:t> </a:t>
            </a:r>
            <a:r>
              <a:rPr lang="sk-SK" dirty="0" err="1" smtClean="0"/>
              <a:t>Supply</a:t>
            </a:r>
            <a:r>
              <a:rPr lang="sk-SK" dirty="0" smtClean="0"/>
              <a:t>)</a:t>
            </a:r>
          </a:p>
          <a:p>
            <a:r>
              <a:rPr lang="sk-SK" dirty="0" smtClean="0"/>
              <a:t>Neprerušiteľné </a:t>
            </a:r>
            <a:r>
              <a:rPr lang="sk-SK" dirty="0"/>
              <a:t>zdroje napájania (UPS </a:t>
            </a:r>
            <a:r>
              <a:rPr lang="sk-SK" dirty="0" smtClean="0"/>
              <a:t>- </a:t>
            </a:r>
            <a:r>
              <a:rPr lang="sk-SK" dirty="0" err="1"/>
              <a:t>Uninterruptible</a:t>
            </a:r>
            <a:r>
              <a:rPr lang="sk-SK" dirty="0"/>
              <a:t> </a:t>
            </a:r>
            <a:r>
              <a:rPr lang="sk-SK" dirty="0" err="1"/>
              <a:t>Power</a:t>
            </a:r>
            <a:r>
              <a:rPr lang="sk-SK" dirty="0"/>
              <a:t> </a:t>
            </a:r>
            <a:r>
              <a:rPr lang="sk-SK" dirty="0" err="1" smtClean="0"/>
              <a:t>Supply</a:t>
            </a:r>
            <a:r>
              <a:rPr lang="sk-SK" dirty="0" smtClean="0"/>
              <a:t>)</a:t>
            </a:r>
          </a:p>
          <a:p>
            <a:pPr marL="114300" indent="0">
              <a:buNone/>
            </a:pPr>
            <a:endParaRPr lang="sk-SK" dirty="0" smtClean="0"/>
          </a:p>
          <a:p>
            <a:pPr marL="114300" indent="0">
              <a:buNone/>
            </a:pPr>
            <a:r>
              <a:rPr lang="sk-SK" dirty="0" smtClean="0"/>
              <a:t>Okrem </a:t>
            </a:r>
            <a:r>
              <a:rPr lang="sk-SK" dirty="0"/>
              <a:t>toho je najväčším rizikom pre zdroje </a:t>
            </a:r>
            <a:r>
              <a:rPr lang="sk-SK" b="1" dirty="0"/>
              <a:t>prach</a:t>
            </a:r>
            <a:r>
              <a:rPr lang="sk-SK" dirty="0"/>
              <a:t>! </a:t>
            </a:r>
            <a:r>
              <a:rPr lang="sk-SK" dirty="0" smtClean="0"/>
              <a:t>Môže </a:t>
            </a:r>
            <a:r>
              <a:rPr lang="sk-SK" dirty="0"/>
              <a:t>veľmi ľahko spôsobiť znehodnotenie zdroja napríklad tým, že sa zanesie ventilátor a následne nám môže </a:t>
            </a:r>
            <a:r>
              <a:rPr lang="sk-SK" dirty="0" smtClean="0"/>
              <a:t>zhorieť.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23152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Výkon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 najčastejším parametrom, ktorý nás pri zdrojoch zaujíma. </a:t>
            </a:r>
            <a:r>
              <a:rPr lang="sk-SK" dirty="0" smtClean="0"/>
              <a:t>Ak máme </a:t>
            </a:r>
            <a:r>
              <a:rPr lang="sk-SK" dirty="0"/>
              <a:t>poddimenzovaný zdroj, zahrieva sa a rýchlejšie sa poškodí.</a:t>
            </a:r>
          </a:p>
          <a:p>
            <a:r>
              <a:rPr lang="sk-SK" dirty="0" smtClean="0"/>
              <a:t>Lacnejšie </a:t>
            </a:r>
            <a:r>
              <a:rPr lang="sk-SK" dirty="0"/>
              <a:t>verzie skríň sú vybavené napájacím zdrojom 200W</a:t>
            </a:r>
            <a:r>
              <a:rPr lang="sk-SK" dirty="0" smtClean="0"/>
              <a:t>.</a:t>
            </a:r>
          </a:p>
          <a:p>
            <a:r>
              <a:rPr lang="sk-SK" dirty="0"/>
              <a:t>K dispozícii sú aj zdroje 300W s namontovaným prídavným ventilátorom pre lepšie chladenie</a:t>
            </a:r>
            <a:r>
              <a:rPr lang="sk-SK" dirty="0" smtClean="0"/>
              <a:t>.</a:t>
            </a:r>
          </a:p>
          <a:p>
            <a:r>
              <a:rPr lang="sk-SK" dirty="0" smtClean="0"/>
              <a:t>Výkonnejšie zdroje sú potrebné pre počítače s výkonnými komponentmi (napríklad grafické karty).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49210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Typy konektorov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935020"/>
            <a:ext cx="4096723" cy="452264"/>
          </a:xfrm>
        </p:spPr>
        <p:txBody>
          <a:bodyPr>
            <a:noAutofit/>
          </a:bodyPr>
          <a:lstStyle/>
          <a:p>
            <a:pPr marL="114300" indent="0" algn="ctr">
              <a:buNone/>
            </a:pPr>
            <a:r>
              <a:rPr lang="sk-SK" sz="3600" b="1" dirty="0" smtClean="0"/>
              <a:t>AT</a:t>
            </a:r>
            <a:endParaRPr lang="sk-SK" sz="3600" b="1" dirty="0"/>
          </a:p>
        </p:txBody>
      </p:sp>
      <p:pic>
        <p:nvPicPr>
          <p:cNvPr id="4098" name="Picture 2" descr="http://scschardware.6f.sk/fotky/zdroj_at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596783"/>
            <a:ext cx="4096723" cy="25649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scschardware.6f.sk/fotky/zdroj_atx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110" y="4005062"/>
            <a:ext cx="4343701" cy="242088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  <p:sp>
        <p:nvSpPr>
          <p:cNvPr id="7" name="Zástupný symbol obsahu 2"/>
          <p:cNvSpPr txBox="1">
            <a:spLocks/>
          </p:cNvSpPr>
          <p:nvPr/>
        </p:nvSpPr>
        <p:spPr>
          <a:xfrm>
            <a:off x="4427984" y="3264060"/>
            <a:ext cx="4536504" cy="452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</a:pPr>
            <a:r>
              <a:rPr lang="sk-SK" sz="3600" b="1" dirty="0" smtClean="0"/>
              <a:t>ATX</a:t>
            </a:r>
            <a:endParaRPr lang="sk-SK" sz="3600" b="1" dirty="0"/>
          </a:p>
        </p:txBody>
      </p:sp>
    </p:spTree>
    <p:extLst>
      <p:ext uri="{BB962C8B-B14F-4D97-AF65-F5344CB8AC3E}">
        <p14:creationId xmlns:p14="http://schemas.microsoft.com/office/powerpoint/2010/main" val="59694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ash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Napájacie konektory</a:t>
            </a: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4904191"/>
              </p:ext>
            </p:extLst>
          </p:nvPr>
        </p:nvGraphicFramePr>
        <p:xfrm>
          <a:off x="251520" y="2132856"/>
          <a:ext cx="8579296" cy="2612502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678908"/>
                <a:gridCol w="1859026"/>
                <a:gridCol w="4041362"/>
              </a:tblGrid>
              <a:tr h="390654">
                <a:tc>
                  <a:txBody>
                    <a:bodyPr/>
                    <a:lstStyle/>
                    <a:p>
                      <a:r>
                        <a:rPr lang="sk-SK" b="0" dirty="0"/>
                        <a:t>Main </a:t>
                      </a:r>
                      <a:r>
                        <a:rPr lang="sk-SK" b="0" dirty="0" err="1"/>
                        <a:t>Power</a:t>
                      </a:r>
                      <a:endParaRPr lang="sk-SK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0" dirty="0"/>
                        <a:t>20 (24) </a:t>
                      </a:r>
                      <a:r>
                        <a:rPr lang="sk-SK" b="0" dirty="0" err="1"/>
                        <a:t>pinov</a:t>
                      </a:r>
                      <a:endParaRPr lang="sk-SK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0" dirty="0"/>
                        <a:t>Napájanie základnej dosky</a:t>
                      </a:r>
                    </a:p>
                  </a:txBody>
                  <a:tcPr anchor="ctr"/>
                </a:tc>
              </a:tr>
              <a:tr h="390654">
                <a:tc>
                  <a:txBody>
                    <a:bodyPr/>
                    <a:lstStyle/>
                    <a:p>
                      <a:r>
                        <a:rPr lang="sk-SK"/>
                        <a:t>Power +12V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/>
                        <a:t>4 piny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/>
                        <a:t>Posilnenie napájania dosky</a:t>
                      </a:r>
                    </a:p>
                  </a:txBody>
                  <a:tcPr anchor="ctr"/>
                </a:tc>
              </a:tr>
              <a:tr h="390654">
                <a:tc>
                  <a:txBody>
                    <a:bodyPr/>
                    <a:lstStyle/>
                    <a:p>
                      <a:r>
                        <a:rPr lang="sk-SK"/>
                        <a:t>AUX Power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/>
                        <a:t>6 pinov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/>
                        <a:t>Posilnenie napájania dosky</a:t>
                      </a:r>
                    </a:p>
                  </a:txBody>
                  <a:tcPr anchor="ctr"/>
                </a:tc>
              </a:tr>
              <a:tr h="659232">
                <a:tc>
                  <a:txBody>
                    <a:bodyPr/>
                    <a:lstStyle/>
                    <a:p>
                      <a:r>
                        <a:rPr lang="sk-SK"/>
                        <a:t>Peripheral Power (MOLEX)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/>
                        <a:t>4 piny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/>
                        <a:t>Napájanie periférií (CD ROM, HDD)</a:t>
                      </a:r>
                    </a:p>
                  </a:txBody>
                  <a:tcPr anchor="ctr"/>
                </a:tc>
              </a:tr>
              <a:tr h="390654">
                <a:tc>
                  <a:txBody>
                    <a:bodyPr/>
                    <a:lstStyle/>
                    <a:p>
                      <a:r>
                        <a:rPr lang="sk-SK"/>
                        <a:t>Floppy Driver Power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4 </a:t>
                      </a:r>
                      <a:r>
                        <a:rPr lang="sk-SK" dirty="0" err="1"/>
                        <a:t>piny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Napájanie floppy</a:t>
                      </a:r>
                    </a:p>
                  </a:txBody>
                  <a:tcPr anchor="ctr"/>
                </a:tc>
              </a:tr>
              <a:tr h="390654">
                <a:tc>
                  <a:txBody>
                    <a:bodyPr/>
                    <a:lstStyle/>
                    <a:p>
                      <a:r>
                        <a:rPr lang="sk-SK" dirty="0"/>
                        <a:t>SATA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15 </a:t>
                      </a:r>
                      <a:r>
                        <a:rPr lang="sk-SK" dirty="0" err="1"/>
                        <a:t>pinov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Napájanie diskov SATA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122" name="Picture 2" descr="http://scschardware.6f.sk/fotky/zdroj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28800"/>
            <a:ext cx="6768752" cy="5081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958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6" presetClass="entr" presetSubtype="3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kárnik">
  <a:themeElements>
    <a:clrScheme name="Lekárnik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ekárnik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ekárnik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78</TotalTime>
  <Words>451</Words>
  <Application>Microsoft Office PowerPoint</Application>
  <PresentationFormat>Prezentácia na obrazovke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Lekárnik</vt:lpstr>
      <vt:lpstr>Zdroj počítača</vt:lpstr>
      <vt:lpstr>Využitie</vt:lpstr>
      <vt:lpstr>Prezentácia programu PowerPoint</vt:lpstr>
      <vt:lpstr>Dodávané napätie</vt:lpstr>
      <vt:lpstr>Typy zdrojov</vt:lpstr>
      <vt:lpstr>Ochrana napájania</vt:lpstr>
      <vt:lpstr>Výkon</vt:lpstr>
      <vt:lpstr>Typy konektorov</vt:lpstr>
      <vt:lpstr>Napájacie konektory</vt:lpstr>
      <vt:lpstr>Poruchy zdroja</vt:lpstr>
      <vt:lpstr>Pokročilá Správa Napájania</vt:lpstr>
      <vt:lpstr>Podpora APM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Zdroj počítača</dc:title>
  <dc:creator>scsc</dc:creator>
  <cp:lastModifiedBy>scsc</cp:lastModifiedBy>
  <cp:revision>11</cp:revision>
  <dcterms:created xsi:type="dcterms:W3CDTF">2013-06-16T10:44:46Z</dcterms:created>
  <dcterms:modified xsi:type="dcterms:W3CDTF">2013-06-30T12:01:15Z</dcterms:modified>
</cp:coreProperties>
</file>