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9" r:id="rId13"/>
    <p:sldId id="267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3" autoAdjust="0"/>
    <p:restoredTop sz="94660"/>
  </p:normalViewPr>
  <p:slideViewPr>
    <p:cSldViewPr>
      <p:cViewPr>
        <p:scale>
          <a:sx n="78" d="100"/>
          <a:sy n="78" d="100"/>
        </p:scale>
        <p:origin x="-11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11. 1. 2014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Monitor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scschardware.6f.sk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43853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s jedným odstrihnutým a zaobleným rohom 5"/>
          <p:cNvSpPr/>
          <p:nvPr/>
        </p:nvSpPr>
        <p:spPr>
          <a:xfrm>
            <a:off x="441328" y="3212976"/>
            <a:ext cx="4778744" cy="468052"/>
          </a:xfrm>
          <a:prstGeom prst="snip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OLED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16832"/>
          </a:xfrm>
        </p:spPr>
        <p:txBody>
          <a:bodyPr/>
          <a:lstStyle/>
          <a:p>
            <a:pPr>
              <a:buClrTx/>
            </a:pPr>
            <a:r>
              <a:rPr lang="sk-SK" dirty="0"/>
              <a:t>Displeje emitujúce žiarenie. Body svietia pomocou emisie svetla z PN prechodu. Displej si možno predstaviť ako keby zložený z maličkých LED </a:t>
            </a:r>
            <a:r>
              <a:rPr lang="sk-SK" dirty="0" smtClean="0"/>
              <a:t>diód.</a:t>
            </a:r>
          </a:p>
          <a:p>
            <a:pPr>
              <a:buClrTx/>
            </a:pPr>
            <a:r>
              <a:rPr lang="sk-SK" dirty="0" smtClean="0"/>
              <a:t>Zatiaľ </a:t>
            </a:r>
            <a:r>
              <a:rPr lang="sk-SK" dirty="0"/>
              <a:t>sa vyrábajú len v malých </a:t>
            </a:r>
            <a:r>
              <a:rPr lang="sk-SK" dirty="0" smtClean="0"/>
              <a:t>rozmeroch.</a:t>
            </a:r>
          </a:p>
          <a:p>
            <a:r>
              <a:rPr lang="sk-SK" dirty="0" smtClean="0"/>
              <a:t>Výhodou </a:t>
            </a:r>
            <a:r>
              <a:rPr lang="sk-SK" dirty="0"/>
              <a:t>je vyšší kontrast a jas.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78904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/>
              <a:t>SED</a:t>
            </a: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467544" y="4779640"/>
            <a:ext cx="8229600" cy="1621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</a:pPr>
            <a:r>
              <a:rPr lang="sk-SK" dirty="0"/>
              <a:t>Experimentálne, ploché panely kde je na zobrazovanie použitá rovnaká technológia ako pri CRT displejoch, no pre každý bod zvlášť.</a:t>
            </a:r>
          </a:p>
        </p:txBody>
      </p:sp>
    </p:spTree>
    <p:extLst>
      <p:ext uri="{BB962C8B-B14F-4D97-AF65-F5344CB8AC3E}">
        <p14:creationId xmlns:p14="http://schemas.microsoft.com/office/powerpoint/2010/main" val="62016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Všeobecné parametre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sk-SK" b="1" dirty="0" smtClean="0"/>
              <a:t>Jas</a:t>
            </a:r>
            <a:r>
              <a:rPr lang="sk-SK" dirty="0" smtClean="0"/>
              <a:t> </a:t>
            </a:r>
            <a:r>
              <a:rPr lang="sk-SK" dirty="0"/>
              <a:t>- udávaná v kandelách na štvorcový meter (cd/m2).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sk-SK" b="1" dirty="0"/>
              <a:t>Veľkosť obrazu</a:t>
            </a:r>
            <a:r>
              <a:rPr lang="sk-SK" dirty="0"/>
              <a:t> </a:t>
            </a:r>
            <a:r>
              <a:rPr lang="sk-SK" dirty="0" smtClean="0"/>
              <a:t>- </a:t>
            </a:r>
            <a:r>
              <a:rPr lang="sk-SK" dirty="0"/>
              <a:t>je veľkosť uhlopriečky obrazu udávaná v </a:t>
            </a:r>
            <a:r>
              <a:rPr lang="sk-SK" dirty="0" smtClean="0"/>
              <a:t>palcoch.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sk-SK" b="1" dirty="0" smtClean="0"/>
              <a:t>Veľkosť </a:t>
            </a:r>
            <a:r>
              <a:rPr lang="sk-SK" b="1" dirty="0"/>
              <a:t>zobrazovaného bodu</a:t>
            </a:r>
            <a:r>
              <a:rPr lang="sk-SK" dirty="0"/>
              <a:t> </a:t>
            </a:r>
            <a:r>
              <a:rPr lang="sk-SK" dirty="0" smtClean="0"/>
              <a:t>- vzdialenosť </a:t>
            </a:r>
            <a:r>
              <a:rPr lang="sk-SK" dirty="0"/>
              <a:t>medzi dvoma </a:t>
            </a:r>
            <a:r>
              <a:rPr lang="sk-SK" dirty="0" err="1"/>
              <a:t>subpixelami</a:t>
            </a:r>
            <a:r>
              <a:rPr lang="sk-SK" dirty="0"/>
              <a:t> jednej a tej istej farby. </a:t>
            </a:r>
            <a:r>
              <a:rPr lang="sk-SK" dirty="0" smtClean="0"/>
              <a:t>Menší </a:t>
            </a:r>
            <a:r>
              <a:rPr lang="sk-SK" dirty="0"/>
              <a:t>bod znamená väčšiu ostrosť a viac </a:t>
            </a:r>
            <a:r>
              <a:rPr lang="sk-SK" dirty="0" smtClean="0"/>
              <a:t>detailov. Pre </a:t>
            </a:r>
            <a:r>
              <a:rPr lang="sk-SK" dirty="0"/>
              <a:t>CRT monitory je viditeľná plocha menšia od udávaného rozmeru obrazovky asi o 1“ (približne 2,45 cm), keďže sa udáva vonkajší rozmer celej obrazovky).</a:t>
            </a:r>
          </a:p>
        </p:txBody>
      </p:sp>
    </p:spTree>
    <p:extLst>
      <p:ext uri="{BB962C8B-B14F-4D97-AF65-F5344CB8AC3E}">
        <p14:creationId xmlns:p14="http://schemas.microsoft.com/office/powerpoint/2010/main" val="180115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Všeobecné parametre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sk-SK" b="1" dirty="0"/>
              <a:t>Doba odozvy</a:t>
            </a:r>
            <a:r>
              <a:rPr lang="sk-SK" dirty="0"/>
              <a:t> - čas za ktorý sa jeden bod dostane z aktívneho stavu (čierna) do neaktívneho stavu (biela) a späť. Udáva sa v </a:t>
            </a:r>
            <a:r>
              <a:rPr lang="sk-SK" dirty="0" err="1"/>
              <a:t>ms</a:t>
            </a:r>
            <a:r>
              <a:rPr lang="sk-SK" dirty="0"/>
              <a:t>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sk-SK" b="1" dirty="0"/>
              <a:t>Obnovovacia frekvencia</a:t>
            </a:r>
            <a:r>
              <a:rPr lang="sk-SK" dirty="0"/>
              <a:t> - označuje koľkokrát za sekundu lúč prekreslí celý obraz na CRT obrazovke.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sk-SK" b="1" dirty="0"/>
              <a:t>Spotreba</a:t>
            </a:r>
            <a:r>
              <a:rPr lang="sk-SK" dirty="0"/>
              <a:t> - spotreba zariadenia vo Wattoch (W).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sk-SK" b="1" dirty="0"/>
              <a:t>Pomer obrazu</a:t>
            </a:r>
            <a:r>
              <a:rPr lang="sk-SK" dirty="0"/>
              <a:t> - horizontálny rozmer ku vertikálnemu rozmeru.</a:t>
            </a:r>
          </a:p>
          <a:p>
            <a:pPr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sk-SK" b="1" dirty="0"/>
              <a:t>Rozlíšenie</a:t>
            </a:r>
            <a:r>
              <a:rPr lang="sk-SK" dirty="0"/>
              <a:t> - počet bodov, ktoré je možné zobraziť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05887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Vstupné konektory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3268960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7030A0"/>
              </a:buClr>
            </a:pPr>
            <a:r>
              <a:rPr lang="sk-SK" b="1" dirty="0"/>
              <a:t>SVGA (</a:t>
            </a:r>
            <a:r>
              <a:rPr lang="sk-SK" b="1" dirty="0" err="1"/>
              <a:t>D-Sub</a:t>
            </a:r>
            <a:r>
              <a:rPr lang="sk-SK" b="1" dirty="0"/>
              <a:t>)</a:t>
            </a:r>
            <a:r>
              <a:rPr lang="sk-SK" dirty="0"/>
              <a:t> </a:t>
            </a:r>
            <a:r>
              <a:rPr lang="sk-SK" dirty="0" smtClean="0"/>
              <a:t>- </a:t>
            </a:r>
            <a:r>
              <a:rPr lang="sk-SK" dirty="0"/>
              <a:t>Konektor určený pre analógové VGA</a:t>
            </a:r>
            <a:r>
              <a:rPr lang="sk-SK" dirty="0" smtClean="0"/>
              <a:t>.</a:t>
            </a:r>
            <a:endParaRPr lang="sk-SK" dirty="0"/>
          </a:p>
          <a:p>
            <a:pPr>
              <a:buClr>
                <a:srgbClr val="7030A0"/>
              </a:buClr>
            </a:pPr>
            <a:r>
              <a:rPr lang="sk-SK" b="1" dirty="0"/>
              <a:t>DVI</a:t>
            </a:r>
            <a:r>
              <a:rPr lang="sk-SK" dirty="0"/>
              <a:t> </a:t>
            </a:r>
            <a:r>
              <a:rPr lang="sk-SK" dirty="0" smtClean="0"/>
              <a:t>- </a:t>
            </a:r>
            <a:r>
              <a:rPr lang="sk-SK" dirty="0"/>
              <a:t>Digitálny výstup určený pre novšie LCD a plazmové displeje </a:t>
            </a:r>
            <a:r>
              <a:rPr lang="sk-SK" i="1" dirty="0">
                <a:solidFill>
                  <a:schemeClr val="accent1">
                    <a:lumMod val="50000"/>
                  </a:schemeClr>
                </a:solidFill>
              </a:rPr>
              <a:t>(sú aj menej používané verzie konektorov s analógovým signálom)</a:t>
            </a:r>
            <a:r>
              <a:rPr lang="sk-SK" dirty="0"/>
              <a:t>.</a:t>
            </a:r>
            <a:r>
              <a:rPr lang="sk-SK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k-SK" dirty="0"/>
              <a:t>Využíva natívne rozlíšenie. Každý bod je jednoznačne určený</a:t>
            </a:r>
            <a:r>
              <a:rPr lang="sk-SK" dirty="0" smtClean="0"/>
              <a:t>.</a:t>
            </a:r>
          </a:p>
          <a:p>
            <a:pPr>
              <a:buClr>
                <a:srgbClr val="7030A0"/>
              </a:buClr>
            </a:pPr>
            <a:r>
              <a:rPr lang="sk-SK" b="1" dirty="0" smtClean="0"/>
              <a:t>S-Video</a:t>
            </a:r>
            <a:r>
              <a:rPr lang="sk-SK" dirty="0" smtClean="0"/>
              <a:t> - Analógový video signál pre televízory, videá...</a:t>
            </a:r>
          </a:p>
          <a:p>
            <a:pPr>
              <a:buClr>
                <a:srgbClr val="7030A0"/>
              </a:buClr>
            </a:pPr>
            <a:r>
              <a:rPr lang="sk-SK" b="1" dirty="0" smtClean="0"/>
              <a:t>Kompozitné </a:t>
            </a:r>
            <a:r>
              <a:rPr lang="sk-SK" b="1" dirty="0"/>
              <a:t>video</a:t>
            </a:r>
            <a:r>
              <a:rPr lang="sk-SK" dirty="0"/>
              <a:t> - </a:t>
            </a:r>
            <a:r>
              <a:rPr lang="sk-SK" dirty="0" smtClean="0"/>
              <a:t>Kompozitný video signál </a:t>
            </a:r>
            <a:r>
              <a:rPr lang="sk-SK" dirty="0"/>
              <a:t>pre TV a videorekordér (</a:t>
            </a:r>
            <a:r>
              <a:rPr lang="sk-SK" dirty="0" err="1"/>
              <a:t>Cinch</a:t>
            </a:r>
            <a:r>
              <a:rPr lang="sk-SK" dirty="0"/>
              <a:t> konektor</a:t>
            </a:r>
            <a:r>
              <a:rPr lang="sk-SK" dirty="0" smtClean="0"/>
              <a:t>).</a:t>
            </a:r>
            <a:endParaRPr lang="sk-SK" dirty="0"/>
          </a:p>
          <a:p>
            <a:pPr>
              <a:buClr>
                <a:srgbClr val="7030A0"/>
              </a:buClr>
            </a:pPr>
            <a:r>
              <a:rPr lang="sk-SK" b="1" dirty="0" smtClean="0"/>
              <a:t>RGB</a:t>
            </a:r>
            <a:r>
              <a:rPr lang="sk-SK" dirty="0" smtClean="0"/>
              <a:t> - Analógový </a:t>
            </a:r>
            <a:r>
              <a:rPr lang="sk-SK" dirty="0"/>
              <a:t>výstup pre drahšie obrazovkové </a:t>
            </a:r>
            <a:r>
              <a:rPr lang="sk-SK" dirty="0" smtClean="0"/>
              <a:t>monitory.</a:t>
            </a:r>
            <a:endParaRPr lang="sk-SK" dirty="0"/>
          </a:p>
          <a:p>
            <a:pPr>
              <a:buClr>
                <a:srgbClr val="7030A0"/>
              </a:buClr>
            </a:pPr>
            <a:r>
              <a:rPr lang="sk-SK" b="1" dirty="0"/>
              <a:t>HDMI</a:t>
            </a:r>
            <a:r>
              <a:rPr lang="sk-SK" dirty="0"/>
              <a:t> </a:t>
            </a:r>
            <a:r>
              <a:rPr lang="sk-SK" dirty="0" smtClean="0"/>
              <a:t>- Výstup </a:t>
            </a:r>
            <a:r>
              <a:rPr lang="sk-SK" dirty="0"/>
              <a:t>s vysokým rozlíšením (2003</a:t>
            </a:r>
            <a:r>
              <a:rPr lang="sk-SK" dirty="0" smtClean="0"/>
              <a:t>).</a:t>
            </a:r>
            <a:endParaRPr lang="sk-SK" dirty="0"/>
          </a:p>
          <a:p>
            <a:pPr>
              <a:buClr>
                <a:srgbClr val="7030A0"/>
              </a:buClr>
            </a:pPr>
            <a:r>
              <a:rPr lang="sk-SK" b="1" dirty="0"/>
              <a:t>Display port</a:t>
            </a:r>
            <a:r>
              <a:rPr lang="sk-SK" dirty="0"/>
              <a:t> </a:t>
            </a:r>
            <a:r>
              <a:rPr lang="sk-SK" dirty="0" smtClean="0"/>
              <a:t>- Digitálny </a:t>
            </a:r>
            <a:r>
              <a:rPr lang="sk-SK" dirty="0"/>
              <a:t>výstup s integrovaným </a:t>
            </a:r>
            <a:r>
              <a:rPr lang="sk-SK" dirty="0" smtClean="0"/>
              <a:t>zvukom.</a:t>
            </a:r>
            <a:endParaRPr lang="sk-SK" dirty="0"/>
          </a:p>
        </p:txBody>
      </p:sp>
      <p:pic>
        <p:nvPicPr>
          <p:cNvPr id="5122" name="Picture 2" descr="http://scschardware.6f.sk/fotky/grafick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518" y="4869160"/>
            <a:ext cx="3203745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55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498848"/>
            <a:ext cx="3251200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je to monitor?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sk-SK" dirty="0"/>
              <a:t>Je </a:t>
            </a:r>
            <a:r>
              <a:rPr lang="sk-SK" dirty="0" smtClean="0"/>
              <a:t>to </a:t>
            </a:r>
            <a:r>
              <a:rPr lang="sk-SK" dirty="0"/>
              <a:t>displej slúžiaci na zobrazovanie textových a grafických informácií v oblasti počítačov, pôvodne sa používal najmä na zobrazovanie hlásení o stave systému a priebehu jeho </a:t>
            </a:r>
            <a:r>
              <a:rPr lang="sk-SK" dirty="0" smtClean="0"/>
              <a:t>činnosti - </a:t>
            </a:r>
            <a:r>
              <a:rPr lang="sk-SK" dirty="0"/>
              <a:t>monitorovanie (odtiaľ </a:t>
            </a:r>
            <a:r>
              <a:rPr lang="sk-SK" dirty="0" smtClean="0"/>
              <a:t>pochádza názov </a:t>
            </a:r>
            <a:r>
              <a:rPr lang="sk-SK" dirty="0"/>
              <a:t>monitor</a:t>
            </a:r>
            <a:r>
              <a:rPr lang="sk-SK" dirty="0" smtClean="0"/>
              <a:t>).</a:t>
            </a:r>
          </a:p>
          <a:p>
            <a:pPr>
              <a:buClrTx/>
            </a:pPr>
            <a:r>
              <a:rPr lang="sk-SK" dirty="0" smtClean="0"/>
              <a:t>Signál je do monitora prenášaný analógovo</a:t>
            </a:r>
            <a:br>
              <a:rPr lang="sk-SK" dirty="0" smtClean="0"/>
            </a:br>
            <a:r>
              <a:rPr lang="sk-SK" dirty="0" smtClean="0"/>
              <a:t>alebo digitálne pomocou špecifického</a:t>
            </a:r>
            <a:br>
              <a:rPr lang="sk-SK" dirty="0" smtClean="0"/>
            </a:br>
            <a:r>
              <a:rPr lang="sk-SK" dirty="0" smtClean="0"/>
              <a:t>konektora grafickej karty.</a:t>
            </a:r>
          </a:p>
          <a:p>
            <a:endParaRPr lang="sk-SK" dirty="0" smtClean="0"/>
          </a:p>
          <a:p>
            <a:pPr>
              <a:buClr>
                <a:schemeClr val="accent3"/>
              </a:buClr>
            </a:pPr>
            <a:r>
              <a:rPr lang="sk-SK" dirty="0" smtClean="0"/>
              <a:t>Podľa technologického vyhotovenia sa delia </a:t>
            </a:r>
            <a:r>
              <a:rPr lang="sk-SK" dirty="0" smtClean="0"/>
              <a:t>ako: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LCD, CRT, Plazma, Videoprojektor, OLED, SLED a iné.</a:t>
            </a:r>
          </a:p>
        </p:txBody>
      </p:sp>
    </p:spTree>
    <p:extLst>
      <p:ext uri="{BB962C8B-B14F-4D97-AF65-F5344CB8AC3E}">
        <p14:creationId xmlns:p14="http://schemas.microsoft.com/office/powerpoint/2010/main" val="114216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o šikmým zaobleným rohom 4"/>
          <p:cNvSpPr/>
          <p:nvPr/>
        </p:nvSpPr>
        <p:spPr>
          <a:xfrm>
            <a:off x="467544" y="4437112"/>
            <a:ext cx="7387736" cy="864096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bdĺžnik s jedným odstrihnutým a zaobleným rohom 3"/>
          <p:cNvSpPr/>
          <p:nvPr/>
        </p:nvSpPr>
        <p:spPr>
          <a:xfrm>
            <a:off x="467544" y="3140968"/>
            <a:ext cx="8208912" cy="936104"/>
          </a:xfrm>
          <a:prstGeom prst="snip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LCD (</a:t>
            </a:r>
            <a:r>
              <a:rPr lang="sk-SK" dirty="0" err="1"/>
              <a:t>Liquid</a:t>
            </a:r>
            <a:r>
              <a:rPr lang="sk-SK" dirty="0"/>
              <a:t> </a:t>
            </a:r>
            <a:r>
              <a:rPr lang="sk-SK" dirty="0" err="1"/>
              <a:t>Crystal</a:t>
            </a:r>
            <a:r>
              <a:rPr lang="sk-SK" dirty="0"/>
              <a:t> Display)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sk-SK" dirty="0" smtClean="0"/>
              <a:t>Zobrazovacia </a:t>
            </a:r>
            <a:r>
              <a:rPr lang="sk-SK" dirty="0"/>
              <a:t>časť </a:t>
            </a:r>
            <a:r>
              <a:rPr lang="sk-SK" dirty="0" smtClean="0"/>
              <a:t>je </a:t>
            </a:r>
            <a:r>
              <a:rPr lang="sk-SK" dirty="0"/>
              <a:t>zložená z tekutých </a:t>
            </a:r>
            <a:r>
              <a:rPr lang="sk-SK" dirty="0" smtClean="0"/>
              <a:t>kryštálov </a:t>
            </a:r>
            <a:r>
              <a:rPr lang="sk-SK" dirty="0"/>
              <a:t>a ich ovládacích elektród na nosiči, polarizačných filtrov a zdroja </a:t>
            </a:r>
            <a:r>
              <a:rPr lang="sk-SK" dirty="0" smtClean="0"/>
              <a:t>svetla.</a:t>
            </a:r>
          </a:p>
          <a:p>
            <a:endParaRPr lang="sk-SK" dirty="0" smtClean="0"/>
          </a:p>
          <a:p>
            <a:pPr>
              <a:buClr>
                <a:srgbClr val="00B050"/>
              </a:buClr>
            </a:pPr>
            <a:r>
              <a:rPr lang="sk-SK" dirty="0" smtClean="0"/>
              <a:t>Nemá </a:t>
            </a:r>
            <a:r>
              <a:rPr lang="sk-SK" dirty="0"/>
              <a:t>žiadne škodlivé žiarenie, má ostrý a stabilný obraz, </a:t>
            </a:r>
            <a:r>
              <a:rPr lang="sk-SK" dirty="0" smtClean="0"/>
              <a:t>malú hrúbka panela, nízku hmotnosť a nízku spotrebu.</a:t>
            </a:r>
          </a:p>
          <a:p>
            <a:endParaRPr lang="sk-SK" dirty="0" smtClean="0"/>
          </a:p>
          <a:p>
            <a:pPr>
              <a:buClr>
                <a:srgbClr val="FF0000"/>
              </a:buClr>
            </a:pPr>
            <a:r>
              <a:rPr lang="sk-SK" dirty="0" smtClean="0"/>
              <a:t>Nevýhodou </a:t>
            </a:r>
            <a:r>
              <a:rPr lang="sk-SK" dirty="0"/>
              <a:t>je, že obrazovka funguje ostro len v tzv. natívnom rozlíšení, pretože má pevný počet bodov.</a:t>
            </a:r>
          </a:p>
        </p:txBody>
      </p:sp>
    </p:spTree>
    <p:extLst>
      <p:ext uri="{BB962C8B-B14F-4D97-AF65-F5344CB8AC3E}">
        <p14:creationId xmlns:p14="http://schemas.microsoft.com/office/powerpoint/2010/main" val="220919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LCD (</a:t>
            </a:r>
            <a:r>
              <a:rPr lang="sk-SK" dirty="0" err="1"/>
              <a:t>Liquid</a:t>
            </a:r>
            <a:r>
              <a:rPr lang="sk-SK" dirty="0"/>
              <a:t> </a:t>
            </a:r>
            <a:r>
              <a:rPr lang="sk-SK" dirty="0" err="1"/>
              <a:t>Crystal</a:t>
            </a:r>
            <a:r>
              <a:rPr lang="sk-SK" dirty="0"/>
              <a:t> Display)</a:t>
            </a:r>
          </a:p>
        </p:txBody>
      </p:sp>
      <p:pic>
        <p:nvPicPr>
          <p:cNvPr id="1026" name="Picture 2" descr="http://scschardware.6f.sk/fotky/monitor_lc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439816"/>
            <a:ext cx="4842867" cy="515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Pasívny</a:t>
            </a:r>
            <a:r>
              <a:rPr lang="sk-SK" dirty="0" smtClean="0"/>
              <a:t> LCD monitor: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sk-SK" dirty="0" smtClean="0"/>
              <a:t>riadiace tranzistory </a:t>
            </a:r>
            <a:r>
              <a:rPr lang="sk-SK" dirty="0"/>
              <a:t>sú iba po obvodoch </a:t>
            </a:r>
            <a:r>
              <a:rPr lang="sk-SK" dirty="0" smtClean="0"/>
              <a:t>displeja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sk-SK" dirty="0" smtClean="0"/>
              <a:t>displej </a:t>
            </a:r>
            <a:r>
              <a:rPr lang="sk-SK" dirty="0"/>
              <a:t>je </a:t>
            </a:r>
            <a:r>
              <a:rPr lang="sk-SK" dirty="0" smtClean="0"/>
              <a:t>matnejší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b="1" dirty="0" smtClean="0"/>
              <a:t>Aktívny</a:t>
            </a:r>
            <a:r>
              <a:rPr lang="sk-SK" dirty="0" smtClean="0"/>
              <a:t> LCD monitor = </a:t>
            </a:r>
            <a:r>
              <a:rPr lang="sk-SK" b="1" dirty="0" smtClean="0"/>
              <a:t>TFT</a:t>
            </a:r>
            <a:r>
              <a:rPr lang="sk-SK" dirty="0" smtClean="0"/>
              <a:t>: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dirty="0"/>
              <a:t>riadiaci tranzistor pre každý jeden </a:t>
            </a:r>
            <a:r>
              <a:rPr lang="sk-SK" dirty="0" smtClean="0"/>
              <a:t>bod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dirty="0" smtClean="0"/>
              <a:t>obraz </a:t>
            </a:r>
            <a:r>
              <a:rPr lang="sk-SK" dirty="0"/>
              <a:t>je jasnejší, </a:t>
            </a:r>
            <a:r>
              <a:rPr lang="sk-SK" dirty="0" smtClean="0"/>
              <a:t>stálejší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sk-SK" dirty="0" smtClean="0"/>
              <a:t>pozorovací </a:t>
            </a:r>
            <a:r>
              <a:rPr lang="sk-SK" dirty="0"/>
              <a:t>uhol je </a:t>
            </a:r>
            <a:r>
              <a:rPr lang="sk-SK" dirty="0" smtClean="0"/>
              <a:t>menší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303937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5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75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5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5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5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so šikmým zaobleným rohom 3"/>
          <p:cNvSpPr/>
          <p:nvPr/>
        </p:nvSpPr>
        <p:spPr>
          <a:xfrm>
            <a:off x="492320" y="3650720"/>
            <a:ext cx="7387736" cy="864096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CRT (</a:t>
            </a:r>
            <a:r>
              <a:rPr lang="sk-SK" dirty="0" err="1"/>
              <a:t>Cathode</a:t>
            </a:r>
            <a:r>
              <a:rPr lang="sk-SK" dirty="0"/>
              <a:t> </a:t>
            </a:r>
            <a:r>
              <a:rPr lang="sk-SK" dirty="0" err="1"/>
              <a:t>Ray</a:t>
            </a:r>
            <a:r>
              <a:rPr lang="sk-SK" dirty="0"/>
              <a:t> Tube)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sk-SK" dirty="0" smtClean="0"/>
              <a:t>Rovnaká technológia </a:t>
            </a:r>
            <a:r>
              <a:rPr lang="sk-SK" dirty="0"/>
              <a:t>ako televízory, </a:t>
            </a:r>
            <a:r>
              <a:rPr lang="sk-SK" dirty="0" smtClean="0"/>
              <a:t>upravená </a:t>
            </a:r>
            <a:r>
              <a:rPr lang="sk-SK" dirty="0"/>
              <a:t>o presné zobrazovanie bodov a maximálne potlačenie zvyškového elektrónového </a:t>
            </a:r>
            <a:r>
              <a:rPr lang="sk-SK" dirty="0" smtClean="0"/>
              <a:t>žiarenia.</a:t>
            </a:r>
          </a:p>
          <a:p>
            <a:pPr>
              <a:buClrTx/>
            </a:pPr>
            <a:r>
              <a:rPr lang="sk-SK" dirty="0"/>
              <a:t>Obrazovka je </a:t>
            </a:r>
            <a:r>
              <a:rPr lang="sk-SK"/>
              <a:t>veľká </a:t>
            </a:r>
            <a:r>
              <a:rPr lang="sk-SK" smtClean="0"/>
              <a:t>elektrónka </a:t>
            </a:r>
            <a:r>
              <a:rPr lang="sk-SK" dirty="0"/>
              <a:t>alebo katódová trubica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pPr>
              <a:buClr>
                <a:srgbClr val="FF0000"/>
              </a:buClr>
            </a:pPr>
            <a:r>
              <a:rPr lang="sk-SK" dirty="0"/>
              <a:t>Nevýhodou sú veľké rozmery, spotreba, </a:t>
            </a:r>
            <a:r>
              <a:rPr lang="sk-SK" dirty="0" smtClean="0"/>
              <a:t>hmotnosť a poškodzovanie zraku.</a:t>
            </a:r>
          </a:p>
        </p:txBody>
      </p:sp>
    </p:spTree>
    <p:extLst>
      <p:ext uri="{BB962C8B-B14F-4D97-AF65-F5344CB8AC3E}">
        <p14:creationId xmlns:p14="http://schemas.microsoft.com/office/powerpoint/2010/main" val="52691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CRT (</a:t>
            </a:r>
            <a:r>
              <a:rPr lang="sk-SK" dirty="0" err="1"/>
              <a:t>Cathode</a:t>
            </a:r>
            <a:r>
              <a:rPr lang="sk-SK" dirty="0"/>
              <a:t> </a:t>
            </a:r>
            <a:r>
              <a:rPr lang="sk-SK" dirty="0" err="1"/>
              <a:t>Ray</a:t>
            </a:r>
            <a:r>
              <a:rPr lang="sk-SK" dirty="0"/>
              <a:t> Tube)</a:t>
            </a:r>
          </a:p>
        </p:txBody>
      </p:sp>
      <p:pic>
        <p:nvPicPr>
          <p:cNvPr id="2050" name="Picture 2" descr="http://scschardware.6f.sk/fotky/monitor_cr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70990"/>
            <a:ext cx="6480720" cy="548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7381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6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s jedným odstrihnutým a zaobleným rohom 3"/>
          <p:cNvSpPr/>
          <p:nvPr/>
        </p:nvSpPr>
        <p:spPr>
          <a:xfrm>
            <a:off x="478624" y="5644064"/>
            <a:ext cx="6397632" cy="576064"/>
          </a:xfrm>
          <a:prstGeom prst="snip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Plazmový monitor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sk-SK" dirty="0" smtClean="0"/>
              <a:t>Je to typ </a:t>
            </a:r>
            <a:r>
              <a:rPr lang="sk-SK" dirty="0"/>
              <a:t>plochého zobrazovacieho panela typický pre veľkoplošné televízory (32 palcov alebo väčší</a:t>
            </a:r>
            <a:r>
              <a:rPr lang="sk-SK" dirty="0" smtClean="0"/>
              <a:t>).</a:t>
            </a:r>
          </a:p>
          <a:p>
            <a:pPr>
              <a:buClrTx/>
            </a:pPr>
            <a:endParaRPr lang="sk-SK" dirty="0" smtClean="0"/>
          </a:p>
          <a:p>
            <a:pPr>
              <a:buClrTx/>
            </a:pPr>
            <a:r>
              <a:rPr lang="sk-SK" dirty="0" smtClean="0"/>
              <a:t>Pozostáva </a:t>
            </a:r>
            <a:r>
              <a:rPr lang="sk-SK" dirty="0"/>
              <a:t>z mnohých maličkých buniek medzi dvoma panelmi zo skla, v ktorých je zmes vzácnych plynov (neón, argón</a:t>
            </a:r>
            <a:r>
              <a:rPr lang="sk-SK" dirty="0" smtClean="0"/>
              <a:t>…).</a:t>
            </a:r>
          </a:p>
          <a:p>
            <a:pPr>
              <a:buClrTx/>
            </a:pPr>
            <a:endParaRPr lang="sk-SK" dirty="0" smtClean="0"/>
          </a:p>
          <a:p>
            <a:pPr>
              <a:buClrTx/>
            </a:pPr>
            <a:r>
              <a:rPr lang="sk-SK" dirty="0" smtClean="0"/>
              <a:t>Plyny </a:t>
            </a:r>
            <a:r>
              <a:rPr lang="sk-SK" dirty="0" smtClean="0"/>
              <a:t>sa pôsobením </a:t>
            </a:r>
            <a:r>
              <a:rPr lang="sk-SK" dirty="0"/>
              <a:t>elektrického prúdu </a:t>
            </a:r>
            <a:r>
              <a:rPr lang="sk-SK" dirty="0" smtClean="0"/>
              <a:t>menia </a:t>
            </a:r>
            <a:r>
              <a:rPr lang="sk-SK" dirty="0"/>
              <a:t>na plazmu, ktorá potom vyžaruje </a:t>
            </a:r>
            <a:r>
              <a:rPr lang="sk-SK" dirty="0" smtClean="0"/>
              <a:t>svetlo.</a:t>
            </a:r>
          </a:p>
          <a:p>
            <a:endParaRPr lang="sk-SK" dirty="0" smtClean="0"/>
          </a:p>
          <a:p>
            <a:r>
              <a:rPr lang="sk-SK" dirty="0" smtClean="0"/>
              <a:t>Technológia </a:t>
            </a:r>
            <a:r>
              <a:rPr lang="sk-SK" dirty="0"/>
              <a:t>poskytuje vysoký kontrast a jas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8776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o šikmým zaobleným rohom 4"/>
          <p:cNvSpPr/>
          <p:nvPr/>
        </p:nvSpPr>
        <p:spPr>
          <a:xfrm>
            <a:off x="467544" y="4869160"/>
            <a:ext cx="7848872" cy="1584176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bdĺžnik s jedným odstrihnutým a zaobleným rohom 3"/>
          <p:cNvSpPr/>
          <p:nvPr/>
        </p:nvSpPr>
        <p:spPr>
          <a:xfrm>
            <a:off x="454928" y="2852936"/>
            <a:ext cx="8221528" cy="1656184"/>
          </a:xfrm>
          <a:prstGeom prst="snipRoundRect">
            <a:avLst>
              <a:gd name="adj1" fmla="val 11729"/>
              <a:gd name="adj2" fmla="val 93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Videoprojektor (</a:t>
            </a:r>
            <a:r>
              <a:rPr lang="sk-SK" dirty="0" err="1"/>
              <a:t>dataprojektor</a:t>
            </a:r>
            <a:r>
              <a:rPr lang="sk-SK" dirty="0"/>
              <a:t>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sk-SK" dirty="0" smtClean="0"/>
              <a:t>Zobrazuje </a:t>
            </a:r>
            <a:r>
              <a:rPr lang="sk-SK" dirty="0"/>
              <a:t>premietaním obrazu na odrazovú plochu (špeciálne plátno, biela stena</a:t>
            </a:r>
            <a:r>
              <a:rPr lang="sk-SK" dirty="0" smtClean="0"/>
              <a:t>).</a:t>
            </a:r>
          </a:p>
          <a:p>
            <a:endParaRPr lang="sk-SK" dirty="0" smtClean="0"/>
          </a:p>
          <a:p>
            <a:r>
              <a:rPr lang="sk-SK" dirty="0" smtClean="0"/>
              <a:t>Výhodou </a:t>
            </a:r>
            <a:r>
              <a:rPr lang="sk-SK" dirty="0"/>
              <a:t>je veľký </a:t>
            </a:r>
            <a:r>
              <a:rPr lang="sk-SK" dirty="0" smtClean="0"/>
              <a:t>obraz. Projekčná </a:t>
            </a:r>
            <a:r>
              <a:rPr lang="sk-SK" dirty="0"/>
              <a:t>lampa svieti pomocou optickej sústavy cez LCD a tým premieta zobrazený </a:t>
            </a:r>
            <a:r>
              <a:rPr lang="sk-SK" dirty="0" smtClean="0"/>
              <a:t>obraz.</a:t>
            </a:r>
          </a:p>
          <a:p>
            <a:r>
              <a:rPr lang="sk-SK" dirty="0" smtClean="0"/>
              <a:t>S </a:t>
            </a:r>
            <a:r>
              <a:rPr lang="sk-SK" dirty="0"/>
              <a:t>výhodou sa používa pri rôznych </a:t>
            </a:r>
            <a:r>
              <a:rPr lang="sk-SK" dirty="0" smtClean="0"/>
              <a:t>prezentáciách.</a:t>
            </a:r>
          </a:p>
          <a:p>
            <a:endParaRPr lang="sk-SK" dirty="0" smtClean="0"/>
          </a:p>
          <a:p>
            <a:pPr>
              <a:buClr>
                <a:srgbClr val="FF0000"/>
              </a:buClr>
            </a:pPr>
            <a:r>
              <a:rPr lang="sk-SK" dirty="0"/>
              <a:t>Nevýhodami sú nízka životnosť projekčnej lampy – cca 15000 hodín, jej relatívne vysoká cena – až 1/3 ceny projektora, vysoké teplotné zaťaženie, nutné prídavné chladenie a tým vyššia hlučnosť.</a:t>
            </a:r>
          </a:p>
        </p:txBody>
      </p:sp>
    </p:spTree>
    <p:extLst>
      <p:ext uri="{BB962C8B-B14F-4D97-AF65-F5344CB8AC3E}">
        <p14:creationId xmlns:p14="http://schemas.microsoft.com/office/powerpoint/2010/main" val="224520975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Videoprojektor </a:t>
            </a:r>
            <a:r>
              <a:rPr lang="sk-SK" dirty="0"/>
              <a:t>(</a:t>
            </a:r>
            <a:r>
              <a:rPr lang="sk-SK" dirty="0" err="1" smtClean="0"/>
              <a:t>dataprojektor</a:t>
            </a:r>
            <a:r>
              <a:rPr lang="sk-SK" dirty="0" smtClean="0"/>
              <a:t>)</a:t>
            </a:r>
            <a:endParaRPr lang="sk-SK" dirty="0"/>
          </a:p>
        </p:txBody>
      </p:sp>
      <p:pic>
        <p:nvPicPr>
          <p:cNvPr id="3074" name="Picture 2" descr="http://scschardware.6f.sk/fotky/monitor_projekto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05" y="1844824"/>
            <a:ext cx="836092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1264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snosť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asnosť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340</TotalTime>
  <Words>382</Words>
  <Application>Microsoft Office PowerPoint</Application>
  <PresentationFormat>Prezentácia na obrazovke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Jasnosť</vt:lpstr>
      <vt:lpstr>Monitor</vt:lpstr>
      <vt:lpstr>Čo je to monitor?</vt:lpstr>
      <vt:lpstr>LCD (Liquid Crystal Display)</vt:lpstr>
      <vt:lpstr>LCD (Liquid Crystal Display)</vt:lpstr>
      <vt:lpstr>CRT (Cathode Ray Tube)</vt:lpstr>
      <vt:lpstr>CRT (Cathode Ray Tube)</vt:lpstr>
      <vt:lpstr>Plazmový monitor</vt:lpstr>
      <vt:lpstr>Videoprojektor (dataprojektor)</vt:lpstr>
      <vt:lpstr>Videoprojektor (dataprojektor)</vt:lpstr>
      <vt:lpstr>OLED</vt:lpstr>
      <vt:lpstr>Všeobecné parametre</vt:lpstr>
      <vt:lpstr>Všeobecné parametre</vt:lpstr>
      <vt:lpstr>Vstupné konektory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</dc:title>
  <dc:creator>scsc</dc:creator>
  <cp:lastModifiedBy>scsc</cp:lastModifiedBy>
  <cp:revision>22</cp:revision>
  <dcterms:created xsi:type="dcterms:W3CDTF">2013-06-17T19:40:01Z</dcterms:created>
  <dcterms:modified xsi:type="dcterms:W3CDTF">2014-01-11T16:58:43Z</dcterms:modified>
</cp:coreProperties>
</file>