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64" r:id="rId3"/>
    <p:sldId id="262" r:id="rId4"/>
    <p:sldId id="257" r:id="rId5"/>
    <p:sldId id="258" r:id="rId6"/>
    <p:sldId id="259" r:id="rId7"/>
    <p:sldId id="261" r:id="rId8"/>
    <p:sldId id="260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3" autoAdjust="0"/>
    <p:restoredTop sz="94660"/>
  </p:normalViewPr>
  <p:slideViewPr>
    <p:cSldViewPr>
      <p:cViewPr varScale="1">
        <p:scale>
          <a:sx n="65" d="100"/>
          <a:sy n="65" d="100"/>
        </p:scale>
        <p:origin x="-12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9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7890B-84FA-4ABB-8F43-C230305C6F09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10DE7-F312-4870-BC7C-55604F5983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4090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15. 6. 2013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Matičná doska (</a:t>
            </a:r>
            <a:r>
              <a:rPr lang="sk-SK" dirty="0" err="1" smtClean="0"/>
              <a:t>Motherboard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scschardware.6f.sk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0005165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Starý slot z roku 1984, rozširoval </a:t>
            </a:r>
            <a:r>
              <a:rPr lang="sk-SK" dirty="0"/>
              <a:t>architektúru XT zbernice na 16 bitov.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ISA slot</a:t>
            </a:r>
            <a:endParaRPr lang="sk-SK" dirty="0"/>
          </a:p>
        </p:txBody>
      </p:sp>
      <p:pic>
        <p:nvPicPr>
          <p:cNvPr id="3074" name="Picture 2" descr="http://scschardware.6f.sk/fotky/mb_is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49" y="3789040"/>
            <a:ext cx="7066205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60009507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465501"/>
          </a:xfrm>
        </p:spPr>
        <p:txBody>
          <a:bodyPr/>
          <a:lstStyle/>
          <a:p>
            <a:r>
              <a:rPr lang="sk-SK" dirty="0" smtClean="0"/>
              <a:t>Vystriedal ISA architektúru, štandardná </a:t>
            </a:r>
            <a:r>
              <a:rPr lang="sk-SK" dirty="0"/>
              <a:t>zbernica</a:t>
            </a:r>
            <a:r>
              <a:rPr lang="sk-SK" dirty="0" smtClean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PCI slot</a:t>
            </a:r>
            <a:endParaRPr lang="sk-SK" dirty="0"/>
          </a:p>
        </p:txBody>
      </p:sp>
      <p:pic>
        <p:nvPicPr>
          <p:cNvPr id="4098" name="Picture 2" descr="http://scschardware.6f.sk/fotky/mb_pc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2" y="3659890"/>
            <a:ext cx="4505221" cy="2865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5" name="Zástupný symbol obsahu 2"/>
          <p:cNvSpPr txBox="1">
            <a:spLocks/>
          </p:cNvSpPr>
          <p:nvPr/>
        </p:nvSpPr>
        <p:spPr>
          <a:xfrm>
            <a:off x="890368" y="3212976"/>
            <a:ext cx="3936600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Rýchle dynamické prepojenie medzi zariadeniami na zbernici bez nutnosti nastavovania.</a:t>
            </a:r>
          </a:p>
          <a:p>
            <a:r>
              <a:rPr lang="sk-SK" dirty="0" smtClean="0"/>
              <a:t>Plná podpora </a:t>
            </a:r>
            <a:r>
              <a:rPr lang="sk-SK" dirty="0" err="1" smtClean="0"/>
              <a:t>Plug</a:t>
            </a:r>
            <a:r>
              <a:rPr lang="sk-SK" dirty="0" smtClean="0"/>
              <a:t> and </a:t>
            </a:r>
            <a:r>
              <a:rPr lang="sk-SK" dirty="0" err="1" smtClean="0"/>
              <a:t>Play</a:t>
            </a:r>
            <a:r>
              <a:rPr lang="sk-SK" dirty="0" smtClean="0"/>
              <a:t>.</a:t>
            </a:r>
          </a:p>
          <a:p>
            <a:r>
              <a:rPr lang="sk-SK" dirty="0" smtClean="0"/>
              <a:t>PCI mala 32-bitovú šírku zbernice a frekvenciu 33 MHz. PCI-X zvýšila PCI na 64 bitov a 66-133 MHz.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5786648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Advanced</a:t>
            </a:r>
            <a:r>
              <a:rPr lang="sk-SK" dirty="0"/>
              <a:t> </a:t>
            </a:r>
            <a:r>
              <a:rPr lang="sk-SK" dirty="0" err="1"/>
              <a:t>Graphics</a:t>
            </a:r>
            <a:r>
              <a:rPr lang="sk-SK" dirty="0"/>
              <a:t> </a:t>
            </a:r>
            <a:r>
              <a:rPr lang="sk-SK" dirty="0" smtClean="0"/>
              <a:t>Port je </a:t>
            </a:r>
            <a:r>
              <a:rPr lang="sk-SK" dirty="0"/>
              <a:t>vysokorýchlostný kanál pre pripojenie jedného zariadenia ku základnej </a:t>
            </a:r>
            <a:r>
              <a:rPr lang="sk-SK" dirty="0" smtClean="0"/>
              <a:t>doske.</a:t>
            </a:r>
          </a:p>
          <a:p>
            <a:r>
              <a:rPr lang="sk-SK" dirty="0" smtClean="0"/>
              <a:t>Vyčlenený </a:t>
            </a:r>
            <a:r>
              <a:rPr lang="sk-SK" dirty="0"/>
              <a:t>je len pre </a:t>
            </a:r>
            <a:r>
              <a:rPr lang="sk-SK" dirty="0" smtClean="0"/>
              <a:t>grafiku.</a:t>
            </a:r>
          </a:p>
          <a:p>
            <a:r>
              <a:rPr lang="sk-SK" dirty="0" smtClean="0"/>
              <a:t>Má </a:t>
            </a:r>
            <a:r>
              <a:rPr lang="sk-SK" dirty="0"/>
              <a:t>32-bitovú šírku zbernice s frekvenciou 66,66 MHz</a:t>
            </a:r>
            <a:r>
              <a:rPr lang="sk-SK" dirty="0" smtClean="0"/>
              <a:t>.</a:t>
            </a:r>
          </a:p>
          <a:p>
            <a:r>
              <a:rPr lang="sk-SK" dirty="0" smtClean="0"/>
              <a:t>Dnes sa namiesto neho používa </a:t>
            </a:r>
            <a:r>
              <a:rPr lang="sk-SK" dirty="0" err="1" smtClean="0"/>
              <a:t>PCI-Express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AGP slot</a:t>
            </a:r>
            <a:endParaRPr lang="sk-SK" dirty="0"/>
          </a:p>
        </p:txBody>
      </p:sp>
      <p:pic>
        <p:nvPicPr>
          <p:cNvPr id="5122" name="Picture 2" descr="http://scschardware.6f.sk/fotky/mb_agp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941168"/>
            <a:ext cx="6300192" cy="17770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01284498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</a:t>
            </a:r>
            <a:r>
              <a:rPr lang="sk-SK" dirty="0"/>
              <a:t>e štandardom pri súčasných základných </a:t>
            </a:r>
            <a:r>
              <a:rPr lang="sk-SK" dirty="0" smtClean="0"/>
              <a:t>doskách.</a:t>
            </a:r>
          </a:p>
          <a:p>
            <a:r>
              <a:rPr lang="sk-SK" dirty="0" smtClean="0"/>
              <a:t>Na nových </a:t>
            </a:r>
            <a:r>
              <a:rPr lang="sk-SK" dirty="0"/>
              <a:t>matičných doskách sa už môžeme </a:t>
            </a:r>
            <a:r>
              <a:rPr lang="sk-SK" dirty="0" smtClean="0"/>
              <a:t>stretnúť s </a:t>
            </a:r>
            <a:r>
              <a:rPr lang="sk-SK" dirty="0"/>
              <a:t>úplným nahradením PCI zbernice PCI-E 1x slotmi. Vydaná bola roku 2004, od 2006 PCI 2x.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PCI-Express</a:t>
            </a:r>
            <a:r>
              <a:rPr lang="sk-SK" dirty="0" smtClean="0"/>
              <a:t> slot</a:t>
            </a:r>
            <a:endParaRPr lang="sk-SK" dirty="0"/>
          </a:p>
        </p:txBody>
      </p:sp>
      <p:pic>
        <p:nvPicPr>
          <p:cNvPr id="6146" name="Picture 2" descr="http://scschardware.6f.sk/fotky/mb_pci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30085"/>
            <a:ext cx="6922157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743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cschardware.6f.sk/fotky/m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04" y="222532"/>
            <a:ext cx="9278981" cy="632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0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ippl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Základnou funkciou základnej dosky je poskytnúť základné prepojenie vnútorných a vonkajších zariadení počítača, či už po mechanickej alebo elektronickej stránke</a:t>
            </a:r>
            <a:r>
              <a:rPr lang="sk-SK" dirty="0" smtClean="0"/>
              <a:t>.</a:t>
            </a:r>
          </a:p>
          <a:p>
            <a:r>
              <a:rPr lang="sk-SK" dirty="0"/>
              <a:t>Niektoré rozširujúce moduly počítača sú umiestnené na matičnej doske priamo, niektoré sú prepojené káblom, niektoré môžu komunikovať aj bezdrôtovo.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840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Počítač je </a:t>
            </a:r>
            <a:r>
              <a:rPr lang="sk-SK" dirty="0"/>
              <a:t>postavený na modulárnom (stavebnicovom) princípe, kde je možné jednotlivé funkčné moduly meniť</a:t>
            </a:r>
            <a:r>
              <a:rPr lang="sk-SK" dirty="0" smtClean="0"/>
              <a:t>.</a:t>
            </a:r>
          </a:p>
          <a:p>
            <a:r>
              <a:rPr lang="sk-SK" dirty="0" smtClean="0"/>
              <a:t>Z</a:t>
            </a:r>
            <a:r>
              <a:rPr lang="sk-SK" dirty="0"/>
              <a:t>ákladným modulom každého počítača je matičná doska. Ďalšie moduly (komponenty) sú pripojené priamo na matičnú dosku.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Modulárny systém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752728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Hlavnú riadiacu funkciu má centrálny procesor (CPU), ktorý je uložený v pätici (socket, slot, ZIF).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Procesor</a:t>
            </a:r>
            <a:endParaRPr lang="sk-SK" dirty="0"/>
          </a:p>
        </p:txBody>
      </p:sp>
      <p:pic>
        <p:nvPicPr>
          <p:cNvPr id="1026" name="Picture 2" descr="http://www.svethardware.cz/forum/attachment.php?attachmentid=15168&amp;stc=1&amp;thumb=1&amp;d=13407335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728316"/>
            <a:ext cx="4464496" cy="279775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Šípka dolu 3"/>
          <p:cNvSpPr/>
          <p:nvPr/>
        </p:nvSpPr>
        <p:spPr>
          <a:xfrm rot="540641">
            <a:off x="4907583" y="3472636"/>
            <a:ext cx="576064" cy="576064"/>
          </a:xfrm>
          <a:prstGeom prst="downArrow">
            <a:avLst>
              <a:gd name="adj1" fmla="val 3211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419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 pomocnými obvodmi spolupracuje integrovaný obvod (zvyčajne dvojica), tzv. čipová súprava (</a:t>
            </a:r>
            <a:r>
              <a:rPr lang="sk-SK" dirty="0" err="1"/>
              <a:t>chipset</a:t>
            </a:r>
            <a:r>
              <a:rPr lang="sk-SK" dirty="0"/>
              <a:t>), ktorá zabezpečuje väčšinu funkcií matičnej </a:t>
            </a:r>
            <a:r>
              <a:rPr lang="sk-SK" dirty="0" smtClean="0"/>
              <a:t>dosky.</a:t>
            </a:r>
          </a:p>
          <a:p>
            <a:r>
              <a:rPr lang="sk-SK" dirty="0" smtClean="0"/>
              <a:t>Moduly </a:t>
            </a:r>
            <a:r>
              <a:rPr lang="sk-SK" dirty="0"/>
              <a:t>osadené do základnej dosky (ako napr. druh procesora alebo typ pamäte) sú určené tým, akú čipovú súpravu a aký druh konektorov matičná doska obsahuje.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Chipset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635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Dôležitou súčasťou základnej dosky je BIOS - čip obsahujúci riadiaci program matičnej dosky, s možnosťou uloženia voliteľných parametrov a </a:t>
            </a:r>
            <a:r>
              <a:rPr lang="sk-SK" dirty="0" smtClean="0"/>
              <a:t>nastavení.</a:t>
            </a:r>
          </a:p>
          <a:p>
            <a:r>
              <a:rPr lang="sk-SK" dirty="0" smtClean="0"/>
              <a:t>Doska </a:t>
            </a:r>
            <a:r>
              <a:rPr lang="sk-SK" dirty="0"/>
              <a:t>zároveň obsahuje hodinový obvod s reálnym </a:t>
            </a:r>
            <a:r>
              <a:rPr lang="sk-SK" dirty="0" smtClean="0"/>
              <a:t>časom.</a:t>
            </a:r>
          </a:p>
          <a:p>
            <a:r>
              <a:rPr lang="sk-SK" dirty="0" smtClean="0"/>
              <a:t>Nastavenia </a:t>
            </a:r>
            <a:r>
              <a:rPr lang="sk-SK" dirty="0"/>
              <a:t>BIOSU sú zálohované batériou, ktorá zároveň zabezpečuje chod hodín aj pri odpojenom napájaní.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BIOS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337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Je to </a:t>
            </a:r>
            <a:r>
              <a:rPr lang="sk-SK" dirty="0"/>
              <a:t>sústava vodičov, </a:t>
            </a:r>
            <a:r>
              <a:rPr lang="sk-SK" dirty="0" smtClean="0"/>
              <a:t>ktorá prepája konektory a umožňuje pripojiť napríklad:</a:t>
            </a:r>
          </a:p>
          <a:p>
            <a:r>
              <a:rPr lang="sk-SK" dirty="0"/>
              <a:t>rozširujúce </a:t>
            </a:r>
            <a:r>
              <a:rPr lang="sk-SK" dirty="0" smtClean="0"/>
              <a:t>karty</a:t>
            </a:r>
            <a:endParaRPr lang="sk-SK" dirty="0"/>
          </a:p>
          <a:p>
            <a:r>
              <a:rPr lang="sk-SK" dirty="0" smtClean="0"/>
              <a:t>socket </a:t>
            </a:r>
            <a:r>
              <a:rPr lang="sk-SK" dirty="0"/>
              <a:t>- konektor pre pripojenie </a:t>
            </a:r>
            <a:r>
              <a:rPr lang="sk-SK" dirty="0" smtClean="0"/>
              <a:t>procesora</a:t>
            </a:r>
          </a:p>
          <a:p>
            <a:r>
              <a:rPr lang="sk-SK" dirty="0" smtClean="0"/>
              <a:t>pamäťové </a:t>
            </a:r>
            <a:r>
              <a:rPr lang="sk-SK" dirty="0"/>
              <a:t>sloty - pre pripojenie pamäťových </a:t>
            </a:r>
            <a:r>
              <a:rPr lang="sk-SK" dirty="0" smtClean="0"/>
              <a:t>modulov</a:t>
            </a:r>
          </a:p>
          <a:p>
            <a:r>
              <a:rPr lang="sk-SK" dirty="0" smtClean="0"/>
              <a:t>IDE </a:t>
            </a:r>
            <a:r>
              <a:rPr lang="sk-SK" dirty="0"/>
              <a:t>alebo SATA konektory </a:t>
            </a:r>
            <a:r>
              <a:rPr lang="sk-SK" dirty="0" smtClean="0"/>
              <a:t>- pre </a:t>
            </a:r>
            <a:r>
              <a:rPr lang="sk-SK" dirty="0"/>
              <a:t>pripojenie mechaník (optické, alebo pevné </a:t>
            </a:r>
            <a:r>
              <a:rPr lang="sk-SK" dirty="0" smtClean="0"/>
              <a:t>disky)</a:t>
            </a:r>
          </a:p>
          <a:p>
            <a:r>
              <a:rPr lang="sk-SK" dirty="0" smtClean="0"/>
              <a:t>konektory </a:t>
            </a:r>
            <a:r>
              <a:rPr lang="sk-SK" dirty="0"/>
              <a:t>pre pripojenie ovládačov, kontroliek a výstupov počítačovej </a:t>
            </a:r>
            <a:r>
              <a:rPr lang="sk-SK" dirty="0" smtClean="0"/>
              <a:t>skrinky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Zbernica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077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ĺžnik 4"/>
          <p:cNvSpPr/>
          <p:nvPr/>
        </p:nvSpPr>
        <p:spPr>
          <a:xfrm>
            <a:off x="427112" y="1310114"/>
            <a:ext cx="8249344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139675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k-SK" dirty="0"/>
              <a:t>Viacerým zariadeniam je umožnené pripojenie rôznym spôsobom - pomocou rôznych portov, pričom funkcia zariadenia ostáva rovnaká (myš </a:t>
            </a:r>
            <a:r>
              <a:rPr lang="sk-SK" dirty="0" smtClean="0"/>
              <a:t>môžeme </a:t>
            </a:r>
            <a:r>
              <a:rPr lang="sk-SK" dirty="0"/>
              <a:t>pripojiť cez COM konektor, PS/2 konektor alebo cez USB konektor).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Konektory</a:t>
            </a:r>
            <a:endParaRPr lang="sk-SK" dirty="0"/>
          </a:p>
        </p:txBody>
      </p:sp>
      <p:pic>
        <p:nvPicPr>
          <p:cNvPr id="1026" name="Picture 2" descr="http://scschardware.6f.sk/fotky/mb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865" y="2708920"/>
            <a:ext cx="6240148" cy="413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61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ar vlnenia">
  <a:themeElements>
    <a:clrScheme name="Tvar vlneni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var vlneni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var vlneni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</TotalTime>
  <Words>422</Words>
  <Application>Microsoft Office PowerPoint</Application>
  <PresentationFormat>Prezentácia na obrazovke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Tvar vlnenia</vt:lpstr>
      <vt:lpstr>Matičná doska (Motherboard)</vt:lpstr>
      <vt:lpstr>Prezentácia programu PowerPoint</vt:lpstr>
      <vt:lpstr>Funkcia</vt:lpstr>
      <vt:lpstr>Modulárny systém</vt:lpstr>
      <vt:lpstr>Procesor</vt:lpstr>
      <vt:lpstr>Chipset</vt:lpstr>
      <vt:lpstr>BIOS</vt:lpstr>
      <vt:lpstr>Zbernica</vt:lpstr>
      <vt:lpstr>Konektory</vt:lpstr>
      <vt:lpstr>ISA slot</vt:lpstr>
      <vt:lpstr>PCI slot</vt:lpstr>
      <vt:lpstr>AGP slot</vt:lpstr>
      <vt:lpstr>PCI-Express slot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Matičná doska (Motherboard)</dc:title>
  <dc:creator>scsc</dc:creator>
  <cp:lastModifiedBy>scsc</cp:lastModifiedBy>
  <cp:revision>16</cp:revision>
  <dcterms:created xsi:type="dcterms:W3CDTF">2013-06-14T06:28:45Z</dcterms:created>
  <dcterms:modified xsi:type="dcterms:W3CDTF">2013-06-15T21:03:36Z</dcterms:modified>
</cp:coreProperties>
</file>