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7" autoAdjust="0"/>
    <p:restoredTop sz="94660"/>
  </p:normalViewPr>
  <p:slideViewPr>
    <p:cSldViewPr>
      <p:cViewPr varScale="1">
        <p:scale>
          <a:sx n="69" d="100"/>
          <a:sy n="69" d="100"/>
        </p:scale>
        <p:origin x="-3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Upravte štýl predlohy podnadpisov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ľná forma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8" name="Zástupný symbol čísla snímky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9" name="Zástupný symbol päty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ľná forma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ľná forma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Upravte štýl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Pevný disk (HDD)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scschardware.6f.sk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041074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SSD - </a:t>
            </a:r>
            <a:r>
              <a:rPr lang="sk-SK" dirty="0" err="1" smtClean="0"/>
              <a:t>Solid</a:t>
            </a:r>
            <a:r>
              <a:rPr lang="sk-SK" dirty="0" smtClean="0"/>
              <a:t> State </a:t>
            </a:r>
            <a:r>
              <a:rPr lang="sk-SK" dirty="0" err="1" smtClean="0"/>
              <a:t>Drive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7931224" cy="4525963"/>
          </a:xfrm>
        </p:spPr>
        <p:txBody>
          <a:bodyPr>
            <a:normAutofit/>
          </a:bodyPr>
          <a:lstStyle/>
          <a:p>
            <a:r>
              <a:rPr lang="sk-SK" dirty="0" smtClean="0"/>
              <a:t>V preklade mechanika </a:t>
            </a:r>
            <a:r>
              <a:rPr lang="sk-SK" dirty="0"/>
              <a:t>s nepohyblivým </a:t>
            </a:r>
            <a:r>
              <a:rPr lang="sk-SK" dirty="0" smtClean="0"/>
              <a:t>médiom, </a:t>
            </a:r>
            <a:r>
              <a:rPr lang="sk-SK" dirty="0"/>
              <a:t>je </a:t>
            </a:r>
            <a:r>
              <a:rPr lang="sk-SK" dirty="0" smtClean="0"/>
              <a:t>to zariadenie </a:t>
            </a:r>
            <a:r>
              <a:rPr lang="sk-SK" dirty="0"/>
              <a:t>pre ukladanie dát, ktoré pre záznam využíva statické </a:t>
            </a:r>
            <a:r>
              <a:rPr lang="sk-SK" dirty="0" smtClean="0"/>
              <a:t>pamäte.</a:t>
            </a:r>
          </a:p>
          <a:p>
            <a:r>
              <a:rPr lang="sk-SK" dirty="0" smtClean="0"/>
              <a:t>Neobsahuje </a:t>
            </a:r>
            <a:r>
              <a:rPr lang="sk-SK" dirty="0"/>
              <a:t>pohyblivé časti, je rádovo viac mechanicky odolný voči nárazom, úplne nehlučný, s porovnateľnou prístupovou dobou, bez mechanických latencií, s minimálnymi rozmermi a nízkou </a:t>
            </a:r>
            <a:r>
              <a:rPr lang="sk-SK" dirty="0" smtClean="0"/>
              <a:t>váhou.</a:t>
            </a:r>
          </a:p>
        </p:txBody>
      </p:sp>
    </p:spTree>
    <p:extLst>
      <p:ext uri="{BB962C8B-B14F-4D97-AF65-F5344CB8AC3E}">
        <p14:creationId xmlns:p14="http://schemas.microsoft.com/office/powerpoint/2010/main" val="868790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Využitie SSD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7715200" cy="4525963"/>
          </a:xfrm>
        </p:spPr>
        <p:txBody>
          <a:bodyPr>
            <a:normAutofit lnSpcReduction="10000"/>
          </a:bodyPr>
          <a:lstStyle/>
          <a:p>
            <a:r>
              <a:rPr lang="sk-SK" dirty="0" smtClean="0"/>
              <a:t>Začali sa </a:t>
            </a:r>
            <a:r>
              <a:rPr lang="sk-SK" dirty="0"/>
              <a:t>využívať hlavne v </a:t>
            </a:r>
            <a:r>
              <a:rPr lang="sk-SK" dirty="0" err="1"/>
              <a:t>netbookoch</a:t>
            </a:r>
            <a:r>
              <a:rPr lang="sk-SK" dirty="0"/>
              <a:t> a notebookoch, hoci sú podstatne drahšie na jednotku kapacity než pevné disky</a:t>
            </a:r>
            <a:r>
              <a:rPr lang="sk-SK" dirty="0" smtClean="0"/>
              <a:t>.</a:t>
            </a:r>
          </a:p>
          <a:p>
            <a:r>
              <a:rPr lang="sk-SK" dirty="0" smtClean="0"/>
              <a:t>Napriek vyššej rýchlosti je hlavnou nevýhodou relatívne malá životnosť. Pri </a:t>
            </a:r>
            <a:r>
              <a:rPr lang="sk-SK" dirty="0"/>
              <a:t>používaní indexácie, </a:t>
            </a:r>
            <a:r>
              <a:rPr lang="sk-SK" dirty="0" err="1"/>
              <a:t>metadát</a:t>
            </a:r>
            <a:r>
              <a:rPr lang="sk-SK" dirty="0"/>
              <a:t>, šifrovania alebo iba </a:t>
            </a:r>
            <a:r>
              <a:rPr lang="sk-SK" dirty="0" smtClean="0"/>
              <a:t>náročnejších aplikácií s častým zápisom </a:t>
            </a:r>
            <a:r>
              <a:rPr lang="sk-SK" dirty="0"/>
              <a:t>sa životnosť dá rátať skôr na </a:t>
            </a:r>
            <a:r>
              <a:rPr lang="sk-SK" dirty="0" smtClean="0"/>
              <a:t>týždne, no pri jednoduchšom využívaní by mal mať životnosť aj 4 - 15 rokov.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0298951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scschardware.6f.sk/fotky/hdd_a_ssd_porovnanie_cie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926" y="1052736"/>
            <a:ext cx="7848872" cy="450525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474022374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25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Využitie pevného disku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1"/>
            <a:ext cx="7467600" cy="2548879"/>
          </a:xfrm>
        </p:spPr>
        <p:txBody>
          <a:bodyPr>
            <a:normAutofit fontScale="92500" lnSpcReduction="10000"/>
          </a:bodyPr>
          <a:lstStyle/>
          <a:p>
            <a:r>
              <a:rPr lang="sk-SK" dirty="0"/>
              <a:t>HDD (</a:t>
            </a:r>
            <a:r>
              <a:rPr lang="sk-SK" dirty="0" err="1"/>
              <a:t>Hard</a:t>
            </a:r>
            <a:r>
              <a:rPr lang="sk-SK" dirty="0"/>
              <a:t> Disk </a:t>
            </a:r>
            <a:r>
              <a:rPr lang="sk-SK" dirty="0" err="1"/>
              <a:t>Drive</a:t>
            </a:r>
            <a:r>
              <a:rPr lang="sk-SK" dirty="0"/>
              <a:t>) je zariadenie, ktoré sa používa na uchovávanie dát v počítačoch, ale aj v mnohých iných prístrojoch, napríklad v digitálnych fotoaparátoch, DVD rekordéroch a prehrávačoch hudby.</a:t>
            </a:r>
          </a:p>
        </p:txBody>
      </p:sp>
      <p:pic>
        <p:nvPicPr>
          <p:cNvPr id="1026" name="Picture 2" descr="http://scschardware.6f.sk/fotky/hdd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922681"/>
            <a:ext cx="3834471" cy="26994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2272103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Princíp zápisu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Dáta sa na pevný disk zapisujú pomocou magnetického </a:t>
            </a:r>
            <a:r>
              <a:rPr lang="sk-SK" dirty="0" smtClean="0"/>
              <a:t>záznamu.</a:t>
            </a:r>
          </a:p>
          <a:p>
            <a:r>
              <a:rPr lang="sk-SK" dirty="0" smtClean="0"/>
              <a:t>Je </a:t>
            </a:r>
            <a:r>
              <a:rPr lang="sk-SK" dirty="0"/>
              <a:t>to energeticky nezávislé pamäťové </a:t>
            </a:r>
            <a:r>
              <a:rPr lang="sk-SK" dirty="0" smtClean="0"/>
              <a:t>médium. </a:t>
            </a:r>
            <a:r>
              <a:rPr lang="sk-SK" dirty="0"/>
              <a:t>Uložené údaje uchováva </a:t>
            </a:r>
            <a:r>
              <a:rPr lang="sk-SK" dirty="0" smtClean="0"/>
              <a:t>aj </a:t>
            </a:r>
            <a:r>
              <a:rPr lang="sk-SK" dirty="0"/>
              <a:t>po ukončení dodávky elektrickej </a:t>
            </a:r>
            <a:r>
              <a:rPr lang="sk-SK" dirty="0" smtClean="0"/>
              <a:t>energie.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693660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Fyzická </a:t>
            </a:r>
            <a:r>
              <a:rPr lang="sk-SK" dirty="0" smtClean="0"/>
              <a:t>stavba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199" y="1600201"/>
            <a:ext cx="7391299" cy="2476871"/>
          </a:xfrm>
        </p:spPr>
        <p:txBody>
          <a:bodyPr>
            <a:normAutofit fontScale="92500" lnSpcReduction="20000"/>
          </a:bodyPr>
          <a:lstStyle/>
          <a:p>
            <a:r>
              <a:rPr lang="sk-SK" dirty="0"/>
              <a:t>jedna alebo viaceré hliníkové (v minulosti aj sklenené) rotačné platne pokryté tenkou vrstvou magnetického materiálu, uložené na spoločnej </a:t>
            </a:r>
            <a:r>
              <a:rPr lang="sk-SK" dirty="0" smtClean="0"/>
              <a:t>osi</a:t>
            </a:r>
          </a:p>
          <a:p>
            <a:r>
              <a:rPr lang="sk-SK" dirty="0" smtClean="0"/>
              <a:t>elektrický </a:t>
            </a:r>
            <a:r>
              <a:rPr lang="sk-SK" dirty="0"/>
              <a:t>motor zabezpečujúci rotáciu platní stabilnou </a:t>
            </a:r>
            <a:r>
              <a:rPr lang="sk-SK" dirty="0" smtClean="0"/>
              <a:t>rýchlosťou</a:t>
            </a:r>
          </a:p>
        </p:txBody>
      </p:sp>
      <p:pic>
        <p:nvPicPr>
          <p:cNvPr id="2052" name="Picture 4" descr="https://lh3.ggpht.com/_T8VFoOnB0ZQ/S2z33jVdMCI/AAAAAAAAAQU/r8ns43_Dsl8/s320/CIMG29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735031"/>
            <a:ext cx="2520280" cy="1890211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2054" name="Picture 6" descr="http://www.me.washington.edu/files/research/faculty/ishen/hdd_spindl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261828"/>
            <a:ext cx="3144347" cy="235826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38746975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75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Fyzická </a:t>
            </a:r>
            <a:r>
              <a:rPr lang="sk-SK" dirty="0" smtClean="0"/>
              <a:t>stavba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dirty="0" smtClean="0"/>
              <a:t>prachotesný </a:t>
            </a:r>
            <a:r>
              <a:rPr lang="sk-SK" dirty="0"/>
              <a:t>nosný obal pevného </a:t>
            </a:r>
            <a:r>
              <a:rPr lang="sk-SK" dirty="0" smtClean="0"/>
              <a:t>disku</a:t>
            </a:r>
          </a:p>
          <a:p>
            <a:r>
              <a:rPr lang="sk-SK" dirty="0" smtClean="0"/>
              <a:t>pohyblivé </a:t>
            </a:r>
            <a:r>
              <a:rPr lang="sk-SK" dirty="0"/>
              <a:t>čítacie a zapisovacie hlavy (angl. </a:t>
            </a:r>
            <a:r>
              <a:rPr lang="sk-SK" dirty="0" err="1"/>
              <a:t>heads</a:t>
            </a:r>
            <a:r>
              <a:rPr lang="sk-SK" dirty="0"/>
              <a:t>) na výkyvných </a:t>
            </a:r>
            <a:r>
              <a:rPr lang="sk-SK" dirty="0" smtClean="0"/>
              <a:t>ramenách</a:t>
            </a:r>
          </a:p>
          <a:p>
            <a:r>
              <a:rPr lang="sk-SK" dirty="0" smtClean="0"/>
              <a:t>elektrický </a:t>
            </a:r>
            <a:r>
              <a:rPr lang="sk-SK" dirty="0"/>
              <a:t>motor zabezpečujúci pohyb výkyvných ramien s </a:t>
            </a:r>
            <a:r>
              <a:rPr lang="sk-SK" dirty="0" smtClean="0"/>
              <a:t>hlavami</a:t>
            </a:r>
          </a:p>
          <a:p>
            <a:r>
              <a:rPr lang="sk-SK" dirty="0" smtClean="0"/>
              <a:t>elektrické </a:t>
            </a:r>
            <a:r>
              <a:rPr lang="sk-SK" dirty="0"/>
              <a:t>obvody slúžiace na ovládanie motorov, hláv a komunikáciu (elektronika </a:t>
            </a:r>
            <a:r>
              <a:rPr lang="sk-SK" dirty="0" smtClean="0"/>
              <a:t>disku)</a:t>
            </a:r>
          </a:p>
          <a:p>
            <a:r>
              <a:rPr lang="sk-SK" dirty="0" smtClean="0"/>
              <a:t>rozhranie </a:t>
            </a:r>
            <a:r>
              <a:rPr lang="sk-SK" dirty="0"/>
              <a:t>na prepojenie disku s počítačom</a:t>
            </a:r>
          </a:p>
        </p:txBody>
      </p:sp>
    </p:spTree>
    <p:extLst>
      <p:ext uri="{BB962C8B-B14F-4D97-AF65-F5344CB8AC3E}">
        <p14:creationId xmlns:p14="http://schemas.microsoft.com/office/powerpoint/2010/main" val="26683798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scschardware.6f.sk/fotky/hdd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344" y="0"/>
            <a:ext cx="8293748" cy="68580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val="1202033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/>
              <a:t>Logická </a:t>
            </a:r>
            <a:r>
              <a:rPr lang="sk-SK" b="1" dirty="0" smtClean="0"/>
              <a:t>stavba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1"/>
            <a:ext cx="7643192" cy="2404864"/>
          </a:xfrm>
        </p:spPr>
        <p:txBody>
          <a:bodyPr>
            <a:normAutofit fontScale="92500" lnSpcReduction="10000"/>
          </a:bodyPr>
          <a:lstStyle/>
          <a:p>
            <a:r>
              <a:rPr lang="sk-SK" dirty="0" smtClean="0"/>
              <a:t>Cylindre - </a:t>
            </a:r>
            <a:r>
              <a:rPr lang="sk-SK" dirty="0"/>
              <a:t>disk ich obsahuje </a:t>
            </a:r>
            <a:r>
              <a:rPr lang="sk-SK" dirty="0" smtClean="0"/>
              <a:t>tisícky, zapisované </a:t>
            </a:r>
            <a:r>
              <a:rPr lang="sk-SK" dirty="0"/>
              <a:t>na obe strany </a:t>
            </a:r>
            <a:r>
              <a:rPr lang="sk-SK" dirty="0" smtClean="0"/>
              <a:t>platne</a:t>
            </a:r>
          </a:p>
          <a:p>
            <a:r>
              <a:rPr lang="sk-SK" dirty="0" smtClean="0"/>
              <a:t>Bloky </a:t>
            </a:r>
            <a:r>
              <a:rPr lang="sk-SK" dirty="0"/>
              <a:t>- časti cylindrov veľké </a:t>
            </a:r>
            <a:r>
              <a:rPr lang="sk-SK" dirty="0" smtClean="0"/>
              <a:t>512 bajtov</a:t>
            </a:r>
          </a:p>
          <a:p>
            <a:r>
              <a:rPr lang="sk-SK" dirty="0" smtClean="0"/>
              <a:t>Sektory </a:t>
            </a:r>
            <a:r>
              <a:rPr lang="sk-SK" dirty="0"/>
              <a:t>- </a:t>
            </a:r>
            <a:r>
              <a:rPr lang="sk-SK" dirty="0" smtClean="0"/>
              <a:t>bloky </a:t>
            </a:r>
            <a:r>
              <a:rPr lang="sk-SK" dirty="0"/>
              <a:t>s rovnakými </a:t>
            </a:r>
            <a:r>
              <a:rPr lang="sk-SK" dirty="0" smtClean="0"/>
              <a:t>súradnicami</a:t>
            </a:r>
          </a:p>
          <a:p>
            <a:r>
              <a:rPr lang="sk-SK" dirty="0" err="1" smtClean="0"/>
              <a:t>Clustere</a:t>
            </a:r>
            <a:r>
              <a:rPr lang="sk-SK" dirty="0" smtClean="0"/>
              <a:t> </a:t>
            </a:r>
            <a:r>
              <a:rPr lang="sk-SK" dirty="0"/>
              <a:t>- skupiny niekoľkých </a:t>
            </a:r>
            <a:r>
              <a:rPr lang="sk-SK" dirty="0" smtClean="0"/>
              <a:t>blokov</a:t>
            </a:r>
            <a:endParaRPr lang="sk-SK" dirty="0"/>
          </a:p>
        </p:txBody>
      </p:sp>
      <p:pic>
        <p:nvPicPr>
          <p:cNvPr id="3074" name="Picture 2" descr="http://scschardware.6f.sk/fotky/hdd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000500"/>
            <a:ext cx="4581525" cy="28575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5645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Systém súborov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" indent="0">
              <a:buNone/>
            </a:pPr>
            <a:r>
              <a:rPr lang="sk-SK" dirty="0" smtClean="0"/>
              <a:t>Je potrebný, aby </a:t>
            </a:r>
            <a:r>
              <a:rPr lang="sk-SK" dirty="0"/>
              <a:t>disk správne </a:t>
            </a:r>
            <a:r>
              <a:rPr lang="sk-SK" dirty="0" smtClean="0"/>
              <a:t>fungoval. Väčšinou ho vytvára </a:t>
            </a:r>
            <a:r>
              <a:rPr lang="sk-SK" dirty="0"/>
              <a:t>operačný </a:t>
            </a:r>
            <a:r>
              <a:rPr lang="sk-SK" dirty="0" smtClean="0"/>
              <a:t>systém.</a:t>
            </a:r>
          </a:p>
          <a:p>
            <a:r>
              <a:rPr lang="sk-SK" dirty="0" smtClean="0"/>
              <a:t>Pre </a:t>
            </a:r>
            <a:r>
              <a:rPr lang="sk-SK" dirty="0"/>
              <a:t>Windows je typický systém FAT (</a:t>
            </a:r>
            <a:r>
              <a:rPr lang="sk-SK" dirty="0" err="1"/>
              <a:t>File</a:t>
            </a:r>
            <a:r>
              <a:rPr lang="sk-SK" dirty="0"/>
              <a:t> </a:t>
            </a:r>
            <a:r>
              <a:rPr lang="sk-SK" dirty="0" err="1"/>
              <a:t>Allocation</a:t>
            </a:r>
            <a:r>
              <a:rPr lang="sk-SK" dirty="0"/>
              <a:t> </a:t>
            </a:r>
            <a:r>
              <a:rPr lang="sk-SK" dirty="0" smtClean="0"/>
              <a:t>Table) - FAT16 </a:t>
            </a:r>
            <a:r>
              <a:rPr lang="sk-SK" dirty="0"/>
              <a:t>alebo </a:t>
            </a:r>
            <a:r>
              <a:rPr lang="sk-SK" dirty="0" smtClean="0"/>
              <a:t>FAT32.</a:t>
            </a:r>
          </a:p>
          <a:p>
            <a:r>
              <a:rPr lang="sk-SK" dirty="0" smtClean="0"/>
              <a:t>Najnovší </a:t>
            </a:r>
            <a:r>
              <a:rPr lang="sk-SK" dirty="0"/>
              <a:t>súborový systém je NTFS, používaný od Windows </a:t>
            </a:r>
            <a:r>
              <a:rPr lang="sk-SK" dirty="0" smtClean="0"/>
              <a:t>2000.</a:t>
            </a:r>
          </a:p>
          <a:p>
            <a:r>
              <a:rPr lang="sk-SK" dirty="0" smtClean="0"/>
              <a:t>Systém </a:t>
            </a:r>
            <a:r>
              <a:rPr lang="sk-SK" dirty="0"/>
              <a:t>Linux používa ext2 alebo ext3.</a:t>
            </a:r>
          </a:p>
        </p:txBody>
      </p:sp>
    </p:spTree>
    <p:extLst>
      <p:ext uri="{BB962C8B-B14F-4D97-AF65-F5344CB8AC3E}">
        <p14:creationId xmlns:p14="http://schemas.microsoft.com/office/powerpoint/2010/main" val="155255833"/>
      </p:ext>
    </p:extLst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Delenie podľa otáčok</a:t>
            </a:r>
            <a:endParaRPr lang="sk-SK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1279053"/>
              </p:ext>
            </p:extLst>
          </p:nvPr>
        </p:nvGraphicFramePr>
        <p:xfrm>
          <a:off x="5004048" y="1628800"/>
          <a:ext cx="3788568" cy="4061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7291"/>
                <a:gridCol w="2261277"/>
              </a:tblGrid>
              <a:tr h="369186">
                <a:tc>
                  <a:txBody>
                    <a:bodyPr/>
                    <a:lstStyle/>
                    <a:p>
                      <a:r>
                        <a:rPr lang="sk-SK" b="1" dirty="0"/>
                        <a:t>Otáčky</a:t>
                      </a:r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b="1" dirty="0"/>
                        <a:t>Čas jednej otáčky</a:t>
                      </a:r>
                      <a:endParaRPr lang="sk-SK" dirty="0"/>
                    </a:p>
                  </a:txBody>
                  <a:tcPr anchor="ctr"/>
                </a:tc>
              </a:tr>
              <a:tr h="369186">
                <a:tc>
                  <a:txBody>
                    <a:bodyPr/>
                    <a:lstStyle/>
                    <a:p>
                      <a:r>
                        <a:rPr lang="sk-SK"/>
                        <a:t>3600 ot/min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/>
                        <a:t>16,66 ms</a:t>
                      </a:r>
                    </a:p>
                  </a:txBody>
                  <a:tcPr anchor="ctr"/>
                </a:tc>
              </a:tr>
              <a:tr h="369186">
                <a:tc>
                  <a:txBody>
                    <a:bodyPr/>
                    <a:lstStyle/>
                    <a:p>
                      <a:r>
                        <a:rPr lang="sk-SK"/>
                        <a:t>3800 ot/min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15,79 </a:t>
                      </a:r>
                      <a:r>
                        <a:rPr lang="sk-SK" dirty="0" err="1"/>
                        <a:t>ms</a:t>
                      </a:r>
                      <a:endParaRPr lang="sk-SK" dirty="0"/>
                    </a:p>
                  </a:txBody>
                  <a:tcPr anchor="ctr"/>
                </a:tc>
              </a:tr>
              <a:tr h="369186">
                <a:tc>
                  <a:txBody>
                    <a:bodyPr/>
                    <a:lstStyle/>
                    <a:p>
                      <a:r>
                        <a:rPr lang="sk-SK"/>
                        <a:t>4000 ot/min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/>
                        <a:t>15,00 ms</a:t>
                      </a:r>
                    </a:p>
                  </a:txBody>
                  <a:tcPr anchor="ctr"/>
                </a:tc>
              </a:tr>
              <a:tr h="369186">
                <a:tc>
                  <a:txBody>
                    <a:bodyPr/>
                    <a:lstStyle/>
                    <a:p>
                      <a:r>
                        <a:rPr lang="sk-SK"/>
                        <a:t>4200 ot/min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14,26 </a:t>
                      </a:r>
                      <a:r>
                        <a:rPr lang="sk-SK" dirty="0" err="1"/>
                        <a:t>ms</a:t>
                      </a:r>
                      <a:endParaRPr lang="sk-SK" dirty="0"/>
                    </a:p>
                  </a:txBody>
                  <a:tcPr anchor="ctr"/>
                </a:tc>
              </a:tr>
              <a:tr h="369186">
                <a:tc>
                  <a:txBody>
                    <a:bodyPr/>
                    <a:lstStyle/>
                    <a:p>
                      <a:r>
                        <a:rPr lang="sk-SK"/>
                        <a:t>4500 ot/min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/>
                        <a:t>13,33 ms</a:t>
                      </a:r>
                    </a:p>
                  </a:txBody>
                  <a:tcPr anchor="ctr"/>
                </a:tc>
              </a:tr>
              <a:tr h="369186">
                <a:tc>
                  <a:txBody>
                    <a:bodyPr/>
                    <a:lstStyle/>
                    <a:p>
                      <a:r>
                        <a:rPr lang="sk-SK"/>
                        <a:t>4900 ot/min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/>
                        <a:t>12,25 ms</a:t>
                      </a:r>
                    </a:p>
                  </a:txBody>
                  <a:tcPr anchor="ctr"/>
                </a:tc>
              </a:tr>
              <a:tr h="369186">
                <a:tc>
                  <a:txBody>
                    <a:bodyPr/>
                    <a:lstStyle/>
                    <a:p>
                      <a:r>
                        <a:rPr lang="sk-SK"/>
                        <a:t>5400 ot/min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/>
                        <a:t>11,11 ms</a:t>
                      </a:r>
                    </a:p>
                  </a:txBody>
                  <a:tcPr anchor="ctr"/>
                </a:tc>
              </a:tr>
              <a:tr h="369186">
                <a:tc>
                  <a:txBody>
                    <a:bodyPr/>
                    <a:lstStyle/>
                    <a:p>
                      <a:r>
                        <a:rPr lang="sk-SK"/>
                        <a:t>7200 ot/min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/>
                        <a:t>8,33 ms</a:t>
                      </a:r>
                    </a:p>
                  </a:txBody>
                  <a:tcPr anchor="ctr"/>
                </a:tc>
              </a:tr>
              <a:tr h="369186">
                <a:tc>
                  <a:txBody>
                    <a:bodyPr/>
                    <a:lstStyle/>
                    <a:p>
                      <a:r>
                        <a:rPr lang="sk-SK"/>
                        <a:t>10000 ot/min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/>
                        <a:t>6,00 ms</a:t>
                      </a:r>
                    </a:p>
                  </a:txBody>
                  <a:tcPr anchor="ctr"/>
                </a:tc>
              </a:tr>
              <a:tr h="369186">
                <a:tc>
                  <a:txBody>
                    <a:bodyPr/>
                    <a:lstStyle/>
                    <a:p>
                      <a:r>
                        <a:rPr lang="sk-SK"/>
                        <a:t>15000 ot/min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4,00 </a:t>
                      </a:r>
                      <a:r>
                        <a:rPr lang="sk-SK" dirty="0" err="1"/>
                        <a:t>ms</a:t>
                      </a:r>
                      <a:endParaRPr lang="sk-SK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122" name="Picture 2" descr="http://i.idnes.cz/06/112/cl/NYV171518_HDDsp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2276872"/>
            <a:ext cx="4512499" cy="33843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97837895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101</TotalTime>
  <Words>407</Words>
  <Application>Microsoft Office PowerPoint</Application>
  <PresentationFormat>Prezentácia na obrazovke (4:3)</PresentationFormat>
  <Paragraphs>55</Paragraphs>
  <Slides>12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3" baseType="lpstr">
      <vt:lpstr>Technický</vt:lpstr>
      <vt:lpstr>Pevný disk (HDD)</vt:lpstr>
      <vt:lpstr>Využitie pevného disku</vt:lpstr>
      <vt:lpstr>Princíp zápisu</vt:lpstr>
      <vt:lpstr>Fyzická stavba</vt:lpstr>
      <vt:lpstr>Fyzická stavba</vt:lpstr>
      <vt:lpstr>Prezentácia programu PowerPoint</vt:lpstr>
      <vt:lpstr>Logická stavba</vt:lpstr>
      <vt:lpstr>Systém súborov</vt:lpstr>
      <vt:lpstr>Delenie podľa otáčok</vt:lpstr>
      <vt:lpstr>SSD - Solid State Drive</vt:lpstr>
      <vt:lpstr>Využitie SSD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Pevný disk (HDD)</dc:title>
  <dc:creator>scsc</dc:creator>
  <cp:lastModifiedBy>scsc</cp:lastModifiedBy>
  <cp:revision>13</cp:revision>
  <dcterms:created xsi:type="dcterms:W3CDTF">2013-06-14T20:24:18Z</dcterms:created>
  <dcterms:modified xsi:type="dcterms:W3CDTF">2013-06-30T12:02:13Z</dcterms:modified>
</cp:coreProperties>
</file>